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14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Offentlige investerings- og prissettings-beslutninger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98304"/>
            <a:ext cx="6192688" cy="519669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Store faste kostnader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14.1 </a:t>
            </a:r>
            <a:r>
              <a:rPr lang="nb-NO" dirty="0"/>
              <a:t>Betalingsvillighet og alternativkostnader for et vannverk</a:t>
            </a:r>
          </a:p>
        </p:txBody>
      </p:sp>
    </p:spTree>
    <p:extLst>
      <p:ext uri="{BB962C8B-B14F-4D97-AF65-F5344CB8AC3E}">
        <p14:creationId xmlns:p14="http://schemas.microsoft.com/office/powerpoint/2010/main" val="325708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Goder med opphopningsproblemer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14.2 </a:t>
            </a:r>
            <a:r>
              <a:rPr lang="nb-NO" dirty="0"/>
              <a:t>Bruk av en veistrekning med </a:t>
            </a:r>
            <a:r>
              <a:rPr lang="nb-NO" dirty="0" smtClean="0"/>
              <a:t>opphopningsproblemer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7200800" cy="52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0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81" y="836712"/>
            <a:ext cx="5555438" cy="532859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Køprising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14.3 </a:t>
            </a:r>
            <a:r>
              <a:rPr lang="nb-NO" dirty="0"/>
              <a:t>Eksempel på </a:t>
            </a:r>
            <a:r>
              <a:rPr lang="nb-NO" dirty="0" err="1"/>
              <a:t>køprising</a:t>
            </a:r>
            <a:r>
              <a:rPr lang="nb-NO" dirty="0"/>
              <a:t> for en vei med rushtrafikkproblemer</a:t>
            </a:r>
          </a:p>
        </p:txBody>
      </p:sp>
    </p:spTree>
    <p:extLst>
      <p:ext uri="{BB962C8B-B14F-4D97-AF65-F5344CB8AC3E}">
        <p14:creationId xmlns:p14="http://schemas.microsoft.com/office/powerpoint/2010/main" val="388893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 av utdanning på livsinntektsprofilen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14.4 </a:t>
            </a:r>
            <a:r>
              <a:rPr lang="nb-NO" dirty="0"/>
              <a:t>Virkning av utdanning på livsinntektsprofilen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097622"/>
            <a:ext cx="6192688" cy="506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467544" y="1412776"/>
            <a:ext cx="820891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Kollektive komponenter av utdanning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Reduksjon av fordelingsbetingede eksterne virkninger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Større verdiskaping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64107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MB og MA for helsetjenester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14.5 </a:t>
            </a:r>
            <a:r>
              <a:rPr lang="nb-NO" dirty="0"/>
              <a:t>Eksempel på marginal betalingsvillighet og marginale alternativkostnader for hjerteoperasjoner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44724"/>
            <a:ext cx="7200800" cy="522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7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467544" y="141277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en ikke legger MB til grunn for produksjon og prissetting av helsetjenester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97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95" y="764704"/>
            <a:ext cx="6653810" cy="532859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Styringssvikt: Et  tilfelle uten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14.6 </a:t>
            </a:r>
            <a:r>
              <a:rPr lang="nb-NO" dirty="0"/>
              <a:t>Marginal betalingsvillighet og marginale alternativkostnader for forestillinger i et operahus</a:t>
            </a:r>
          </a:p>
        </p:txBody>
      </p:sp>
    </p:spTree>
    <p:extLst>
      <p:ext uri="{BB962C8B-B14F-4D97-AF65-F5344CB8AC3E}">
        <p14:creationId xmlns:p14="http://schemas.microsoft.com/office/powerpoint/2010/main" val="190491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40" y="553035"/>
            <a:ext cx="7000320" cy="575193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styringssvikt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14.7 </a:t>
            </a:r>
            <a:r>
              <a:rPr lang="nb-NO" dirty="0"/>
              <a:t>Eksempel på kulturbyråkratitilpasning og alliansetilpasning for et operahus</a:t>
            </a:r>
          </a:p>
        </p:txBody>
      </p:sp>
    </p:spTree>
    <p:extLst>
      <p:ext uri="{BB962C8B-B14F-4D97-AF65-F5344CB8AC3E}">
        <p14:creationId xmlns:p14="http://schemas.microsoft.com/office/powerpoint/2010/main" val="1672927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2922</TotalTime>
  <Words>112</Words>
  <Application>Microsoft Office PowerPoint</Application>
  <PresentationFormat>Skjermfremvisning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14 Offentlige investerings- og prissettings-beslutninger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55</cp:revision>
  <dcterms:created xsi:type="dcterms:W3CDTF">2017-01-21T06:57:52Z</dcterms:created>
  <dcterms:modified xsi:type="dcterms:W3CDTF">2017-02-02T15:05:32Z</dcterms:modified>
</cp:coreProperties>
</file>