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310" r:id="rId4"/>
    <p:sldId id="279" r:id="rId5"/>
    <p:sldId id="311" r:id="rId6"/>
    <p:sldId id="312" r:id="rId7"/>
    <p:sldId id="313" r:id="rId8"/>
    <p:sldId id="314" r:id="rId9"/>
    <p:sldId id="307" r:id="rId10"/>
    <p:sldId id="315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23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Valutamarkeder  og valutakurser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Sammensetningen av tilbud av valuta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Eksportinntekter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Inntekter av norske kapitalplasseringer og opptjent lønn i utlandet og overføringer fra utlandet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Lån fra utlandet og utenlandske kapitalplasseringer  i Norge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81717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Sammensetningen av </a:t>
            </a:r>
            <a:r>
              <a:rPr lang="nb-NO" sz="3200" b="1" dirty="0" smtClean="0">
                <a:solidFill>
                  <a:srgbClr val="6A986B"/>
                </a:solidFill>
              </a:rPr>
              <a:t>etterspørselen </a:t>
            </a:r>
            <a:r>
              <a:rPr lang="nb-NO" sz="3200" b="1" dirty="0">
                <a:solidFill>
                  <a:srgbClr val="6A986B"/>
                </a:solidFill>
              </a:rPr>
              <a:t>etter </a:t>
            </a:r>
            <a:r>
              <a:rPr lang="nb-NO" sz="3200" b="1" dirty="0" smtClean="0">
                <a:solidFill>
                  <a:srgbClr val="6A986B"/>
                </a:solidFill>
              </a:rPr>
              <a:t>valuta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Importutgifter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Utlendingers inntekter av kapitalplasseringer og opptjent lønn i Norge og overføringer fra Norge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Lån til utlandet og norske kapitalplasseringer i utlandet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50796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970527"/>
            <a:ext cx="6048672" cy="546900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Eksport og valutakurs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23.1 </a:t>
            </a:r>
            <a:r>
              <a:rPr lang="nb-NO" dirty="0"/>
              <a:t>Eksport og valutakurs</a:t>
            </a:r>
          </a:p>
        </p:txBody>
      </p:sp>
    </p:spTree>
    <p:extLst>
      <p:ext uri="{BB962C8B-B14F-4D97-AF65-F5344CB8AC3E}">
        <p14:creationId xmlns:p14="http://schemas.microsoft.com/office/powerpoint/2010/main" val="4251414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Import </a:t>
            </a:r>
            <a:r>
              <a:rPr lang="nb-NO" sz="3200" b="1" dirty="0">
                <a:solidFill>
                  <a:srgbClr val="6A986B"/>
                </a:solidFill>
              </a:rPr>
              <a:t>og valutakurs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23.2 </a:t>
            </a:r>
            <a:r>
              <a:rPr lang="nb-NO" dirty="0"/>
              <a:t>Import og valutakurs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966" y="905978"/>
            <a:ext cx="5916068" cy="540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847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696" y="980728"/>
            <a:ext cx="5484608" cy="526522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>
                <a:solidFill>
                  <a:srgbClr val="6A986B"/>
                </a:solidFill>
              </a:rPr>
              <a:t>Likevektsdannelsen</a:t>
            </a:r>
            <a:r>
              <a:rPr lang="nb-NO" sz="3200" b="1" dirty="0">
                <a:solidFill>
                  <a:srgbClr val="6A986B"/>
                </a:solidFill>
              </a:rPr>
              <a:t> i valutamarkedet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23.3 </a:t>
            </a:r>
            <a:r>
              <a:rPr lang="nb-NO" dirty="0"/>
              <a:t>Likevekt i valutamarkedet</a:t>
            </a:r>
          </a:p>
        </p:txBody>
      </p:sp>
    </p:spTree>
    <p:extLst>
      <p:ext uri="{BB962C8B-B14F-4D97-AF65-F5344CB8AC3E}">
        <p14:creationId xmlns:p14="http://schemas.microsoft.com/office/powerpoint/2010/main" val="3012549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458" y="1246298"/>
            <a:ext cx="5758862" cy="499101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Virkninger av endringer i den internasjonale prisnivået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23.4 </a:t>
            </a:r>
            <a:r>
              <a:rPr lang="nb-NO" dirty="0"/>
              <a:t>Virkninger av en økning i det </a:t>
            </a:r>
            <a:r>
              <a:rPr lang="nb-NO" dirty="0" smtClean="0"/>
              <a:t>internasjonale </a:t>
            </a:r>
            <a:r>
              <a:rPr lang="nb-NO" dirty="0"/>
              <a:t>prisnivået</a:t>
            </a:r>
          </a:p>
        </p:txBody>
      </p:sp>
    </p:spTree>
    <p:extLst>
      <p:ext uri="{BB962C8B-B14F-4D97-AF65-F5344CB8AC3E}">
        <p14:creationId xmlns:p14="http://schemas.microsoft.com/office/powerpoint/2010/main" val="727576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274520"/>
            <a:ext cx="5472608" cy="503480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Virkninger av en nedgang i den innenlandske rentenivået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2" y="6300028"/>
            <a:ext cx="83520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23.5 </a:t>
            </a:r>
            <a:r>
              <a:rPr lang="nb-NO" dirty="0"/>
              <a:t>Virkninger av en nedgang i det innenlandske rentenivået i forhold til utlandet</a:t>
            </a:r>
          </a:p>
        </p:txBody>
      </p:sp>
    </p:spTree>
    <p:extLst>
      <p:ext uri="{BB962C8B-B14F-4D97-AF65-F5344CB8AC3E}">
        <p14:creationId xmlns:p14="http://schemas.microsoft.com/office/powerpoint/2010/main" val="3611785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Forventningenes rolle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934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Litt om den norske kurspolitikken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01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3482</TotalTime>
  <Words>82</Words>
  <Application>Microsoft Office PowerPoint</Application>
  <PresentationFormat>Skjermfremvisning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Kapittel 23 Valutamarkeder  og valutakurser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72</cp:revision>
  <dcterms:created xsi:type="dcterms:W3CDTF">2017-01-21T06:57:52Z</dcterms:created>
  <dcterms:modified xsi:type="dcterms:W3CDTF">2017-02-02T15:11:48Z</dcterms:modified>
</cp:coreProperties>
</file>