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4" r:id="rId3"/>
    <p:sldId id="287" r:id="rId4"/>
    <p:sldId id="305" r:id="rId5"/>
    <p:sldId id="279" r:id="rId6"/>
    <p:sldId id="306" r:id="rId7"/>
    <p:sldId id="307" r:id="rId8"/>
    <p:sldId id="308" r:id="rId9"/>
    <p:sldId id="309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22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Penger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penger?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8924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22.1 </a:t>
            </a:r>
            <a:r>
              <a:rPr lang="nb-NO" dirty="0" smtClean="0"/>
              <a:t>Sammensetningen </a:t>
            </a:r>
            <a:r>
              <a:rPr lang="nb-NO" dirty="0"/>
              <a:t>av </a:t>
            </a:r>
            <a:r>
              <a:rPr lang="nb-NO" dirty="0" smtClean="0"/>
              <a:t>pengemengden </a:t>
            </a:r>
            <a:r>
              <a:rPr lang="nb-NO" dirty="0"/>
              <a:t>i publikumssektoren ved utgangen av juli 2016 (i mrd. kr)	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9829"/>
            <a:ext cx="7776864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95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penger?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Et generelt bytte- og betalingsmiddel</a:t>
            </a:r>
            <a:endParaRPr lang="nb-NO" sz="2400" dirty="0"/>
          </a:p>
          <a:p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Reduserer transaksjonskostnadene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Reduserer informasjonskostnadene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Hovedfinanssektorer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Sentralbanken (Norges Bank)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Staten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Bankene (kredittinstitusjonene)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Publikum (bedrifter, husholdninger, kommunal forvaltning)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732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Hvordan bankpenger blir skapt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22.1 </a:t>
            </a:r>
            <a:r>
              <a:rPr lang="nb-NO" dirty="0"/>
              <a:t>Kausalskjema som viser hvordan </a:t>
            </a:r>
            <a:r>
              <a:rPr lang="nb-NO" dirty="0" smtClean="0"/>
              <a:t>bankpenger </a:t>
            </a:r>
            <a:r>
              <a:rPr lang="nb-NO" dirty="0"/>
              <a:t>blir skapt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41166"/>
            <a:ext cx="8064896" cy="277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Pengemultiplikatoren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892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22.2 </a:t>
            </a:r>
            <a:r>
              <a:rPr lang="nb-NO" dirty="0"/>
              <a:t>Talleksempel som illustrerer hvordan bankpenger blir skapt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4148"/>
            <a:ext cx="8352928" cy="16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9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bestemmer etterspørselen etter penger?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Omfanget av økonomiske transaksjoner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Rentenivået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1193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Pengemengde og rentenivå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22.2 </a:t>
            </a:r>
            <a:r>
              <a:rPr lang="nb-NO" dirty="0" smtClean="0"/>
              <a:t>Pengemengde </a:t>
            </a:r>
            <a:r>
              <a:rPr lang="nb-NO" dirty="0"/>
              <a:t>og rentenivå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04490"/>
            <a:ext cx="5616624" cy="523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73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12776"/>
            <a:ext cx="5184576" cy="479573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endring i </a:t>
            </a:r>
            <a:r>
              <a:rPr lang="nb-NO" sz="3200" b="1" dirty="0" smtClean="0">
                <a:solidFill>
                  <a:srgbClr val="6A986B"/>
                </a:solidFill>
              </a:rPr>
              <a:t>etterspørselen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etter </a:t>
            </a:r>
            <a:r>
              <a:rPr lang="nb-NO" sz="3200" b="1" dirty="0">
                <a:solidFill>
                  <a:srgbClr val="6A986B"/>
                </a:solidFill>
              </a:rPr>
              <a:t>penger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22.3 </a:t>
            </a:r>
            <a:r>
              <a:rPr lang="nb-NO" dirty="0"/>
              <a:t>Virkninger av endring i etterspørselen etter penger</a:t>
            </a:r>
          </a:p>
        </p:txBody>
      </p:sp>
    </p:spTree>
    <p:extLst>
      <p:ext uri="{BB962C8B-B14F-4D97-AF65-F5344CB8AC3E}">
        <p14:creationId xmlns:p14="http://schemas.microsoft.com/office/powerpoint/2010/main" val="1919296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3456</TotalTime>
  <Words>81</Words>
  <Application>Microsoft Office PowerPoint</Application>
  <PresentationFormat>Skjermfremvisning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Kapittel 22 Penger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69</cp:revision>
  <dcterms:created xsi:type="dcterms:W3CDTF">2017-01-21T06:57:52Z</dcterms:created>
  <dcterms:modified xsi:type="dcterms:W3CDTF">2017-02-01T08:38:06Z</dcterms:modified>
</cp:coreProperties>
</file>