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9" r:id="rId4"/>
    <p:sldId id="281" r:id="rId5"/>
    <p:sldId id="282" r:id="rId6"/>
    <p:sldId id="283" r:id="rId7"/>
    <p:sldId id="277" r:id="rId8"/>
    <p:sldId id="284" r:id="rId9"/>
    <p:sldId id="285" r:id="rId10"/>
    <p:sldId id="286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08.02.2017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19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Verdiskaping, vekst og velferd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Verdiskaping på kort og lang sikt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0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Produkttilbudet på kort sikt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19.1 </a:t>
            </a:r>
            <a:r>
              <a:rPr lang="nb-NO" dirty="0"/>
              <a:t>En kortsiktig makro-tilbudsfunksjon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26" y="1071338"/>
            <a:ext cx="7486148" cy="502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Likevekt i produktmarkedet på kort sikt og virkningene av økt etterspørsel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19.2 </a:t>
            </a:r>
            <a:r>
              <a:rPr lang="nb-NO" dirty="0"/>
              <a:t>Likevekt i produktmarkedet på kort sikt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41580"/>
            <a:ext cx="7488832" cy="486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5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Økonomisk vekst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5304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19.3 </a:t>
            </a:r>
            <a:r>
              <a:rPr lang="nb-NO" dirty="0"/>
              <a:t>Endringer i den kortsiktige tilbuds-funksjonen pga. økt produksjonskapasitet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5" y="1268760"/>
            <a:ext cx="824175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13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dekomponering av den økonomiske veksten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877272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19.1 </a:t>
            </a:r>
            <a:r>
              <a:rPr lang="nb-NO" dirty="0" smtClean="0"/>
              <a:t>Betydningen </a:t>
            </a:r>
            <a:r>
              <a:rPr lang="nb-NO" dirty="0"/>
              <a:t>av arbeidskraft, realkapital og «andre faktorer» for den </a:t>
            </a:r>
            <a:r>
              <a:rPr lang="nb-NO" dirty="0" smtClean="0"/>
              <a:t>økonomiske </a:t>
            </a:r>
            <a:r>
              <a:rPr lang="nb-NO" dirty="0"/>
              <a:t>veksten i Norge i perioden 1949–1990 (prosentvis fordeling på de ulike vekstbidrag i parentes)*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99550"/>
            <a:ext cx="8496944" cy="30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620688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«andre faktorer»?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Nye naturressurser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Teknologiske endringer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Ny kunnskap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Bedre samfunnsorganisasjon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Overflyttingsgevinster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969358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620688"/>
            <a:ext cx="820891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Svakheter ved BNP som velferdsmål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2400" dirty="0"/>
              <a:t> 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/>
              <a:t>Kapitalslitasje er ikke trukket fra</a:t>
            </a:r>
            <a:endParaRPr lang="nb-NO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Bare </a:t>
            </a:r>
            <a:r>
              <a:rPr lang="nb-NO" sz="2000" b="1" dirty="0"/>
              <a:t>konsum </a:t>
            </a:r>
            <a:r>
              <a:rPr lang="nb-NO" sz="2000" b="1"/>
              <a:t>har </a:t>
            </a:r>
            <a:r>
              <a:rPr lang="nb-NO" sz="2000" b="1" smtClean="0"/>
              <a:t>direkte betydning på kort sikt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Registrerer </a:t>
            </a:r>
            <a:r>
              <a:rPr lang="nb-NO" sz="2000" b="1" dirty="0"/>
              <a:t>bare verdiskaping i bedrifter og offentlig </a:t>
            </a:r>
            <a:r>
              <a:rPr lang="nb-NO" sz="2000" b="1" dirty="0" smtClean="0"/>
              <a:t>forvaltning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En </a:t>
            </a:r>
            <a:r>
              <a:rPr lang="nb-NO" sz="2000" b="1" dirty="0"/>
              <a:t>god del tjenesteproduksjon er egentlig </a:t>
            </a:r>
            <a:r>
              <a:rPr lang="nb-NO" sz="2000" b="1" dirty="0" smtClean="0"/>
              <a:t>produktinnsats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Økt </a:t>
            </a:r>
            <a:r>
              <a:rPr lang="nb-NO" sz="2000" b="1" dirty="0"/>
              <a:t>produksjon ved økt arbeidstid innebærer ikke nødvendigvis økt </a:t>
            </a:r>
            <a:r>
              <a:rPr lang="nb-NO" sz="2000" b="1" dirty="0" smtClean="0"/>
              <a:t>velferd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En </a:t>
            </a:r>
            <a:r>
              <a:rPr lang="nb-NO" sz="2000" b="1" dirty="0"/>
              <a:t>del produksjon innebærer </a:t>
            </a:r>
            <a:r>
              <a:rPr lang="nb-NO" sz="2000" b="1" dirty="0" smtClean="0"/>
              <a:t>miljøbelastning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Uttapping </a:t>
            </a:r>
            <a:r>
              <a:rPr lang="nb-NO" sz="2000" b="1" dirty="0"/>
              <a:t>av ikke-fornybare ressurser er ikke egentlig </a:t>
            </a:r>
            <a:r>
              <a:rPr lang="nb-NO" sz="2000" b="1" dirty="0" smtClean="0"/>
              <a:t>verdiskaping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Svart </a:t>
            </a:r>
            <a:r>
              <a:rPr lang="nb-NO" sz="2000" b="1" dirty="0"/>
              <a:t>arbeid regnes ikke </a:t>
            </a:r>
            <a:r>
              <a:rPr lang="nb-NO" sz="2000" b="1" dirty="0" smtClean="0"/>
              <a:t>med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Vanskelig </a:t>
            </a:r>
            <a:r>
              <a:rPr lang="nb-NO" sz="2000" b="1" dirty="0"/>
              <a:t>å ta hensyn til økt tjenesteproduksjon som skyldes ny teknologi og økt </a:t>
            </a:r>
            <a:r>
              <a:rPr lang="nb-NO" sz="2000" b="1" dirty="0" smtClean="0"/>
              <a:t>kapitalinnsats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Problem </a:t>
            </a:r>
            <a:r>
              <a:rPr lang="nb-NO" sz="2000" b="1" dirty="0"/>
              <a:t>med å ta hensyn til </a:t>
            </a:r>
            <a:r>
              <a:rPr lang="nb-NO" sz="2000" b="1" dirty="0" smtClean="0"/>
              <a:t>kvalitetsforbedringer</a:t>
            </a:r>
            <a:endParaRPr lang="nb-NO" sz="2000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b="1" dirty="0" smtClean="0"/>
              <a:t>Måletekniske </a:t>
            </a:r>
            <a:r>
              <a:rPr lang="nb-NO" sz="2000" b="1" dirty="0"/>
              <a:t>problemer knyttet til endringer i næringsstrukturen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59645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Er vekst nødvendig for økt velferd?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3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Den nordiske modellen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542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3134</TotalTime>
  <Words>108</Words>
  <Application>Microsoft Office PowerPoint</Application>
  <PresentationFormat>Skjermfremvisning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19 Verdiskaping, vekst og velferd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65</cp:revision>
  <dcterms:created xsi:type="dcterms:W3CDTF">2017-01-21T06:57:52Z</dcterms:created>
  <dcterms:modified xsi:type="dcterms:W3CDTF">2017-02-08T07:46:38Z</dcterms:modified>
</cp:coreProperties>
</file>