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7" r:id="rId3"/>
    <p:sldId id="287" r:id="rId4"/>
    <p:sldId id="316" r:id="rId5"/>
    <p:sldId id="279" r:id="rId6"/>
    <p:sldId id="317" r:id="rId7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1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24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Inflasjon: Virkninger </a:t>
            </a:r>
            <a:b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og årsaker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Hva er inflasjon?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934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Hvorfor inflasjon er et problem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Undergraver fordelene med en pengeøkonomi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Kan svekke landets konkurranseevne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Har en tendens til å virke selvforsterkende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Kan ha uheldige fordelingsvirkninger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81717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Årsaker til inflasjon I: Pengemengdens rolle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870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Årsaker til inflasjon II: Etterspørselsinflasjon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24.1 </a:t>
            </a:r>
            <a:r>
              <a:rPr lang="nb-NO" dirty="0"/>
              <a:t>Eksempel på etterspørselsinflasjon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845354"/>
            <a:ext cx="6048672" cy="546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1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Årsaker til inflasjon III: Kostnadsinflasjon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24.2 </a:t>
            </a:r>
            <a:r>
              <a:rPr lang="nb-NO" dirty="0"/>
              <a:t>Virkninger av økte råvarekostnader, økte avgifter eller et lønnssjokk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9" y="854476"/>
            <a:ext cx="6336702" cy="545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874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3488</TotalTime>
  <Words>47</Words>
  <Application>Microsoft Office PowerPoint</Application>
  <PresentationFormat>Skjermfremvisning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Office-tema</vt:lpstr>
      <vt:lpstr>Kapittel 24 Inflasjon: Virkninger  og årsaker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72</cp:revision>
  <dcterms:created xsi:type="dcterms:W3CDTF">2017-01-21T06:57:52Z</dcterms:created>
  <dcterms:modified xsi:type="dcterms:W3CDTF">2017-02-01T08:39:12Z</dcterms:modified>
</cp:coreProperties>
</file>