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8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Litt </a:t>
            </a:r>
            <a:r>
              <a:rPr lang="nb-NO" b="1" dirty="0" err="1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spillteori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1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Fangens dilemma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11974"/>
            <a:ext cx="8496944" cy="2634052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2286000" y="53732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8.1 </a:t>
            </a:r>
            <a:r>
              <a:rPr lang="nb-NO" dirty="0"/>
              <a:t>Eksempel på fangens dilemma</a:t>
            </a:r>
          </a:p>
        </p:txBody>
      </p:sp>
    </p:spTree>
    <p:extLst>
      <p:ext uri="{BB962C8B-B14F-4D97-AF65-F5344CB8AC3E}">
        <p14:creationId xmlns:p14="http://schemas.microsoft.com/office/powerpoint/2010/main" val="83575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Kartellsamarbeid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8.2 </a:t>
            </a:r>
            <a:r>
              <a:rPr lang="nb-NO" dirty="0"/>
              <a:t>Eksempel på gevinst ved kartell-samarbeid mellom to forsikringsselskap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97812"/>
            <a:ext cx="8496944" cy="26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5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Spillsituasjon i forbindelse med </a:t>
            </a:r>
            <a:r>
              <a:rPr lang="nb-NO" sz="3200" b="1" dirty="0" smtClean="0">
                <a:solidFill>
                  <a:srgbClr val="6A986B"/>
                </a:solidFill>
              </a:rPr>
              <a:t>reklamekampanje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8.3 </a:t>
            </a:r>
            <a:r>
              <a:rPr lang="nb-NO" dirty="0"/>
              <a:t>Spillsituasjon i forbindelse med en reklamekampanje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27004"/>
            <a:ext cx="8496944" cy="280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90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ulikheter i kampanjekostnader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8.4 </a:t>
            </a:r>
            <a:r>
              <a:rPr lang="nb-NO" dirty="0" smtClean="0"/>
              <a:t>Reklamekampanjer </a:t>
            </a:r>
            <a:r>
              <a:rPr lang="nb-NO" dirty="0"/>
              <a:t>når kampanjekostnadene er ulike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12843"/>
            <a:ext cx="8496944" cy="283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0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usikkerhet og tidsperspektiv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8.5 </a:t>
            </a:r>
            <a:r>
              <a:rPr lang="nb-NO" dirty="0"/>
              <a:t>En </a:t>
            </a:r>
            <a:r>
              <a:rPr lang="nb-NO" dirty="0" smtClean="0"/>
              <a:t>spillsituasjon </a:t>
            </a:r>
            <a:r>
              <a:rPr lang="nb-NO" dirty="0"/>
              <a:t>der usikkerhet og tidsperspektiv kan ha betydning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27004"/>
            <a:ext cx="8496944" cy="280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Spill og produktutvikling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8.6 </a:t>
            </a:r>
            <a:r>
              <a:rPr lang="nb-NO" dirty="0"/>
              <a:t>Valg mellom utvikling av en ny modell eller ikke for to </a:t>
            </a:r>
            <a:r>
              <a:rPr lang="nb-NO" dirty="0" smtClean="0"/>
              <a:t>bilprodusenter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97812"/>
            <a:ext cx="8496944" cy="26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9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store utviklingskostnader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8.7 </a:t>
            </a:r>
            <a:r>
              <a:rPr lang="nb-NO" dirty="0"/>
              <a:t>To </a:t>
            </a:r>
            <a:r>
              <a:rPr lang="nb-NO" dirty="0" smtClean="0"/>
              <a:t>produsenter </a:t>
            </a:r>
            <a:r>
              <a:rPr lang="nb-NO" dirty="0"/>
              <a:t>av en ny flytype med store utviklingskostnader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97812"/>
            <a:ext cx="8496944" cy="266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44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subsidier ved store utviklingskostnader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8.8 </a:t>
            </a:r>
            <a:r>
              <a:rPr lang="nb-NO" dirty="0"/>
              <a:t>To </a:t>
            </a:r>
            <a:r>
              <a:rPr lang="nb-NO" dirty="0" smtClean="0"/>
              <a:t>produsenter </a:t>
            </a:r>
            <a:r>
              <a:rPr lang="nb-NO" dirty="0"/>
              <a:t>av en ny flytype der den ene får subsidier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11974"/>
            <a:ext cx="8496944" cy="26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0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755576" y="692696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Strategi for gjentatte </a:t>
            </a:r>
            <a:r>
              <a:rPr lang="nb-NO" sz="3200" b="1" dirty="0" smtClean="0">
                <a:solidFill>
                  <a:srgbClr val="6A986B"/>
                </a:solidFill>
              </a:rPr>
              <a:t>spill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5373216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Tabell </a:t>
            </a:r>
            <a:r>
              <a:rPr lang="nb-NO" b="1" dirty="0"/>
              <a:t>8.9 </a:t>
            </a:r>
            <a:r>
              <a:rPr lang="nb-NO" dirty="0"/>
              <a:t>Eksempel på dilemmasituasjon for to bensinstasjoner i et lokalt marked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11974"/>
            <a:ext cx="8496944" cy="26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24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129</Words>
  <Application>Microsoft Office PowerPoint</Application>
  <PresentationFormat>Skjermfremvisning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Kapittel 8 Litt spillteori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55</cp:revision>
  <dcterms:created xsi:type="dcterms:W3CDTF">2017-01-21T06:57:52Z</dcterms:created>
  <dcterms:modified xsi:type="dcterms:W3CDTF">2017-02-02T15:01:17Z</dcterms:modified>
</cp:coreProperties>
</file>