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0" r:id="rId1"/>
  </p:sldMasterIdLst>
  <p:sldIdLst>
    <p:sldId id="337" r:id="rId2"/>
    <p:sldId id="339" r:id="rId3"/>
    <p:sldId id="340" r:id="rId4"/>
    <p:sldId id="341" r:id="rId5"/>
    <p:sldId id="342" r:id="rId6"/>
    <p:sldId id="343" r:id="rId7"/>
    <p:sldId id="344" r:id="rId8"/>
    <p:sldId id="345" r:id="rId9"/>
    <p:sldId id="346" r:id="rId10"/>
    <p:sldId id="347" r:id="rId11"/>
    <p:sldId id="348" r:id="rId12"/>
    <p:sldId id="349" r:id="rId13"/>
    <p:sldId id="350" r:id="rId14"/>
    <p:sldId id="351" r:id="rId15"/>
    <p:sldId id="352" r:id="rId16"/>
    <p:sldId id="353" r:id="rId17"/>
    <p:sldId id="354" r:id="rId18"/>
    <p:sldId id="355" r:id="rId19"/>
    <p:sldId id="356" r:id="rId20"/>
    <p:sldId id="357" r:id="rId21"/>
    <p:sldId id="358" r:id="rId22"/>
    <p:sldId id="359" r:id="rId23"/>
    <p:sldId id="360" r:id="rId24"/>
    <p:sldId id="361" r:id="rId25"/>
    <p:sldId id="362" r:id="rId26"/>
    <p:sldId id="363" r:id="rId27"/>
    <p:sldId id="364" r:id="rId28"/>
    <p:sldId id="365" r:id="rId29"/>
    <p:sldId id="366" r:id="rId30"/>
    <p:sldId id="367" r:id="rId31"/>
    <p:sldId id="368" r:id="rId32"/>
    <p:sldId id="369" r:id="rId33"/>
    <p:sldId id="370" r:id="rId34"/>
    <p:sldId id="371" r:id="rId35"/>
    <p:sldId id="372" r:id="rId36"/>
    <p:sldId id="373" r:id="rId37"/>
    <p:sldId id="376" r:id="rId38"/>
    <p:sldId id="377" r:id="rId39"/>
    <p:sldId id="378" r:id="rId40"/>
    <p:sldId id="379" r:id="rId41"/>
    <p:sldId id="380" r:id="rId42"/>
    <p:sldId id="381" r:id="rId43"/>
    <p:sldId id="382" r:id="rId44"/>
    <p:sldId id="386" r:id="rId45"/>
    <p:sldId id="383" r:id="rId46"/>
    <p:sldId id="384" r:id="rId47"/>
    <p:sldId id="385" r:id="rId48"/>
    <p:sldId id="387" r:id="rId49"/>
    <p:sldId id="388" r:id="rId50"/>
    <p:sldId id="389" r:id="rId51"/>
    <p:sldId id="390" r:id="rId52"/>
    <p:sldId id="391" r:id="rId53"/>
    <p:sldId id="392" r:id="rId54"/>
    <p:sldId id="393" r:id="rId55"/>
    <p:sldId id="394" r:id="rId56"/>
    <p:sldId id="395" r:id="rId57"/>
    <p:sldId id="396" r:id="rId58"/>
    <p:sldId id="397" r:id="rId59"/>
    <p:sldId id="398" r:id="rId60"/>
    <p:sldId id="399" r:id="rId61"/>
    <p:sldId id="400" r:id="rId62"/>
    <p:sldId id="401" r:id="rId63"/>
    <p:sldId id="402" r:id="rId64"/>
    <p:sldId id="403" r:id="rId65"/>
    <p:sldId id="404" r:id="rId66"/>
    <p:sldId id="405" r:id="rId67"/>
    <p:sldId id="406" r:id="rId68"/>
    <p:sldId id="407" r:id="rId69"/>
    <p:sldId id="408" r:id="rId70"/>
    <p:sldId id="409" r:id="rId71"/>
    <p:sldId id="410" r:id="rId72"/>
    <p:sldId id="411" r:id="rId73"/>
    <p:sldId id="412" r:id="rId74"/>
    <p:sldId id="413" r:id="rId75"/>
    <p:sldId id="414" r:id="rId76"/>
    <p:sldId id="415" r:id="rId77"/>
    <p:sldId id="416" r:id="rId78"/>
    <p:sldId id="417" r:id="rId79"/>
    <p:sldId id="418" r:id="rId80"/>
    <p:sldId id="419" r:id="rId81"/>
    <p:sldId id="420" r:id="rId82"/>
    <p:sldId id="421" r:id="rId83"/>
    <p:sldId id="422" r:id="rId84"/>
    <p:sldId id="423" r:id="rId8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45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442E"/>
    <a:srgbClr val="3C92CD"/>
    <a:srgbClr val="41A098"/>
    <a:srgbClr val="B0348A"/>
    <a:srgbClr val="F9B13E"/>
    <a:srgbClr val="F7A824"/>
    <a:srgbClr val="0987C7"/>
    <a:srgbClr val="10978D"/>
    <a:srgbClr val="C62D1F"/>
    <a:srgbClr val="A915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823" autoAdjust="0"/>
    <p:restoredTop sz="94660" autoAdjust="0"/>
  </p:normalViewPr>
  <p:slideViewPr>
    <p:cSldViewPr snapToGrid="0">
      <p:cViewPr varScale="1">
        <p:scale>
          <a:sx n="114" d="100"/>
          <a:sy n="114" d="100"/>
        </p:scale>
        <p:origin x="1458" y="96"/>
      </p:cViewPr>
      <p:guideLst>
        <p:guide orient="horz" pos="2160"/>
        <p:guide pos="45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tableStyles" Target="tableStyle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viewProps" Target="view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0266E34-0B9E-4A16-86AC-81E3A96A70A7}"/>
              </a:ext>
            </a:extLst>
          </p:cNvPr>
          <p:cNvSpPr/>
          <p:nvPr userDrawn="1"/>
        </p:nvSpPr>
        <p:spPr>
          <a:xfrm>
            <a:off x="0" y="6336704"/>
            <a:ext cx="9144000" cy="54868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A5379DF1-8BDE-4317-8665-F4174A63165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6525344"/>
            <a:ext cx="4106380" cy="258701"/>
          </a:xfrm>
          <a:prstGeom prst="rect">
            <a:avLst/>
          </a:prstGeom>
        </p:spPr>
      </p:pic>
      <p:sp>
        <p:nvSpPr>
          <p:cNvPr id="9" name="Rektangel 8">
            <a:extLst>
              <a:ext uri="{FF2B5EF4-FFF2-40B4-BE49-F238E27FC236}">
                <a16:creationId xmlns:a16="http://schemas.microsoft.com/office/drawing/2014/main" id="{F9F33B9B-4EA7-4726-A5D4-559C6C9112B1}"/>
              </a:ext>
            </a:extLst>
          </p:cNvPr>
          <p:cNvSpPr/>
          <p:nvPr userDrawn="1"/>
        </p:nvSpPr>
        <p:spPr>
          <a:xfrm>
            <a:off x="0" y="0"/>
            <a:ext cx="9144000" cy="54868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C1D691C7-DD85-4A43-86D8-0B274E20D11B}"/>
              </a:ext>
            </a:extLst>
          </p:cNvPr>
          <p:cNvSpPr/>
          <p:nvPr userDrawn="1"/>
        </p:nvSpPr>
        <p:spPr>
          <a:xfrm>
            <a:off x="256032" y="65452"/>
            <a:ext cx="871038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2000" b="1" i="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BEREDSKAPSANALYSE</a:t>
            </a:r>
            <a:endParaRPr lang="nb-NO" sz="2000" b="0" i="0" baseline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69643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70584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g"/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g"/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g"/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Sylinder 1">
            <a:extLst>
              <a:ext uri="{FF2B5EF4-FFF2-40B4-BE49-F238E27FC236}">
                <a16:creationId xmlns:a16="http://schemas.microsoft.com/office/drawing/2014/main" id="{6A1E7695-64BB-4975-9228-C0378A955EFD}"/>
              </a:ext>
            </a:extLst>
          </p:cNvPr>
          <p:cNvSpPr txBox="1"/>
          <p:nvPr/>
        </p:nvSpPr>
        <p:spPr>
          <a:xfrm>
            <a:off x="2182761" y="2293375"/>
            <a:ext cx="474898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7200" b="1" dirty="0"/>
              <a:t>FIGURER</a:t>
            </a:r>
          </a:p>
        </p:txBody>
      </p:sp>
    </p:spTree>
    <p:extLst>
      <p:ext uri="{BB962C8B-B14F-4D97-AF65-F5344CB8AC3E}">
        <p14:creationId xmlns:p14="http://schemas.microsoft.com/office/powerpoint/2010/main" val="801426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C2F66D72-744D-4AA9-A858-EA9AB1EEFD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4089" y="1037235"/>
            <a:ext cx="3975821" cy="4358314"/>
          </a:xfrm>
          <a:prstGeom prst="rect">
            <a:avLst/>
          </a:prstGeom>
        </p:spPr>
      </p:pic>
      <p:sp>
        <p:nvSpPr>
          <p:cNvPr id="4" name="TekstSylinder 3">
            <a:extLst>
              <a:ext uri="{FF2B5EF4-FFF2-40B4-BE49-F238E27FC236}">
                <a16:creationId xmlns:a16="http://schemas.microsoft.com/office/drawing/2014/main" id="{826DBB31-EDE4-4B9C-B8CE-621218AC3BC9}"/>
              </a:ext>
            </a:extLst>
          </p:cNvPr>
          <p:cNvSpPr txBox="1"/>
          <p:nvPr/>
        </p:nvSpPr>
        <p:spPr>
          <a:xfrm>
            <a:off x="7905136" y="5993162"/>
            <a:ext cx="11065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b-NO" sz="1400" b="1" dirty="0"/>
              <a:t>Figur 1.1</a:t>
            </a:r>
          </a:p>
        </p:txBody>
      </p:sp>
    </p:spTree>
    <p:extLst>
      <p:ext uri="{BB962C8B-B14F-4D97-AF65-F5344CB8AC3E}">
        <p14:creationId xmlns:p14="http://schemas.microsoft.com/office/powerpoint/2010/main" val="40755223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 descr="Et bilde som inneholder tekst, visittkort&#10;&#10;Automatisk generert beskrivelse">
            <a:extLst>
              <a:ext uri="{FF2B5EF4-FFF2-40B4-BE49-F238E27FC236}">
                <a16:creationId xmlns:a16="http://schemas.microsoft.com/office/drawing/2014/main" id="{459D75AD-FF89-409C-AEC3-6FF30E37A8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4745" y="1651299"/>
            <a:ext cx="5034509" cy="2967798"/>
          </a:xfrm>
          <a:prstGeom prst="rect">
            <a:avLst/>
          </a:prstGeom>
        </p:spPr>
      </p:pic>
      <p:sp>
        <p:nvSpPr>
          <p:cNvPr id="3" name="TekstSylinder 2">
            <a:extLst>
              <a:ext uri="{FF2B5EF4-FFF2-40B4-BE49-F238E27FC236}">
                <a16:creationId xmlns:a16="http://schemas.microsoft.com/office/drawing/2014/main" id="{D13C83A4-CE87-46CE-8061-E627E0D02B2A}"/>
              </a:ext>
            </a:extLst>
          </p:cNvPr>
          <p:cNvSpPr txBox="1"/>
          <p:nvPr/>
        </p:nvSpPr>
        <p:spPr>
          <a:xfrm>
            <a:off x="7905136" y="5993162"/>
            <a:ext cx="11065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b-NO" sz="1400" b="1" dirty="0"/>
              <a:t>Figur 1.2</a:t>
            </a:r>
          </a:p>
        </p:txBody>
      </p:sp>
    </p:spTree>
    <p:extLst>
      <p:ext uri="{BB962C8B-B14F-4D97-AF65-F5344CB8AC3E}">
        <p14:creationId xmlns:p14="http://schemas.microsoft.com/office/powerpoint/2010/main" val="20486648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Et bilde som inneholder tekst, utklipp&#10;&#10;Automatisk generert beskrivelse">
            <a:extLst>
              <a:ext uri="{FF2B5EF4-FFF2-40B4-BE49-F238E27FC236}">
                <a16:creationId xmlns:a16="http://schemas.microsoft.com/office/drawing/2014/main" id="{2541A5BA-AEF5-48C2-95E1-9BF5E4B4F6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6000" y="2824316"/>
            <a:ext cx="6051999" cy="962332"/>
          </a:xfrm>
          <a:prstGeom prst="rect">
            <a:avLst/>
          </a:prstGeom>
        </p:spPr>
      </p:pic>
      <p:sp>
        <p:nvSpPr>
          <p:cNvPr id="4" name="TekstSylinder 3">
            <a:extLst>
              <a:ext uri="{FF2B5EF4-FFF2-40B4-BE49-F238E27FC236}">
                <a16:creationId xmlns:a16="http://schemas.microsoft.com/office/drawing/2014/main" id="{423C7EC7-B54C-4843-8100-2560B4F10074}"/>
              </a:ext>
            </a:extLst>
          </p:cNvPr>
          <p:cNvSpPr txBox="1"/>
          <p:nvPr/>
        </p:nvSpPr>
        <p:spPr>
          <a:xfrm>
            <a:off x="7905136" y="5993162"/>
            <a:ext cx="11065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b-NO" sz="1400" b="1" dirty="0"/>
              <a:t>Figur 1.3</a:t>
            </a:r>
          </a:p>
        </p:txBody>
      </p:sp>
    </p:spTree>
    <p:extLst>
      <p:ext uri="{BB962C8B-B14F-4D97-AF65-F5344CB8AC3E}">
        <p14:creationId xmlns:p14="http://schemas.microsoft.com/office/powerpoint/2010/main" val="12684524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Et bilde som inneholder tekst&#10;&#10;Automatisk generert beskrivelse">
            <a:extLst>
              <a:ext uri="{FF2B5EF4-FFF2-40B4-BE49-F238E27FC236}">
                <a16:creationId xmlns:a16="http://schemas.microsoft.com/office/drawing/2014/main" id="{B9CB0A32-933B-485B-8E6C-746D4C6008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2410" y="1496961"/>
            <a:ext cx="5219179" cy="3330333"/>
          </a:xfrm>
          <a:prstGeom prst="rect">
            <a:avLst/>
          </a:prstGeom>
        </p:spPr>
      </p:pic>
      <p:sp>
        <p:nvSpPr>
          <p:cNvPr id="4" name="TekstSylinder 3">
            <a:extLst>
              <a:ext uri="{FF2B5EF4-FFF2-40B4-BE49-F238E27FC236}">
                <a16:creationId xmlns:a16="http://schemas.microsoft.com/office/drawing/2014/main" id="{2FF56DB6-8CB5-4FDC-9F77-AB0CB3FA326D}"/>
              </a:ext>
            </a:extLst>
          </p:cNvPr>
          <p:cNvSpPr txBox="1"/>
          <p:nvPr/>
        </p:nvSpPr>
        <p:spPr>
          <a:xfrm>
            <a:off x="7905136" y="5993162"/>
            <a:ext cx="11065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b-NO" sz="1400" b="1" dirty="0"/>
              <a:t>Figur 1.4</a:t>
            </a:r>
          </a:p>
        </p:txBody>
      </p:sp>
    </p:spTree>
    <p:extLst>
      <p:ext uri="{BB962C8B-B14F-4D97-AF65-F5344CB8AC3E}">
        <p14:creationId xmlns:p14="http://schemas.microsoft.com/office/powerpoint/2010/main" val="42897126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5071B118-10B1-40DB-8955-BAEEA7E203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8120" y="979454"/>
            <a:ext cx="5107760" cy="4750442"/>
          </a:xfrm>
          <a:prstGeom prst="rect">
            <a:avLst/>
          </a:prstGeom>
        </p:spPr>
      </p:pic>
      <p:sp>
        <p:nvSpPr>
          <p:cNvPr id="3" name="TekstSylinder 2">
            <a:extLst>
              <a:ext uri="{FF2B5EF4-FFF2-40B4-BE49-F238E27FC236}">
                <a16:creationId xmlns:a16="http://schemas.microsoft.com/office/drawing/2014/main" id="{2920D7FB-D6A3-4023-9594-9BAB2A25E7EC}"/>
              </a:ext>
            </a:extLst>
          </p:cNvPr>
          <p:cNvSpPr txBox="1"/>
          <p:nvPr/>
        </p:nvSpPr>
        <p:spPr>
          <a:xfrm>
            <a:off x="7905136" y="5993162"/>
            <a:ext cx="11065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b-NO" sz="1400" b="1" dirty="0"/>
              <a:t>Figur 1.5</a:t>
            </a:r>
          </a:p>
        </p:txBody>
      </p:sp>
    </p:spTree>
    <p:extLst>
      <p:ext uri="{BB962C8B-B14F-4D97-AF65-F5344CB8AC3E}">
        <p14:creationId xmlns:p14="http://schemas.microsoft.com/office/powerpoint/2010/main" val="27071986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379B4C20-1B00-47AF-A14A-1BA4B53B30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7918" y="1229211"/>
            <a:ext cx="5838886" cy="4211075"/>
          </a:xfrm>
          <a:prstGeom prst="rect">
            <a:avLst/>
          </a:prstGeom>
        </p:spPr>
      </p:pic>
      <p:sp>
        <p:nvSpPr>
          <p:cNvPr id="4" name="TekstSylinder 3">
            <a:extLst>
              <a:ext uri="{FF2B5EF4-FFF2-40B4-BE49-F238E27FC236}">
                <a16:creationId xmlns:a16="http://schemas.microsoft.com/office/drawing/2014/main" id="{CB0076C5-F300-42D8-8392-7E53836B1999}"/>
              </a:ext>
            </a:extLst>
          </p:cNvPr>
          <p:cNvSpPr txBox="1"/>
          <p:nvPr/>
        </p:nvSpPr>
        <p:spPr>
          <a:xfrm>
            <a:off x="7905136" y="5993162"/>
            <a:ext cx="11065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b-NO" sz="1400" b="1" dirty="0"/>
              <a:t>Figur 2.1</a:t>
            </a:r>
          </a:p>
        </p:txBody>
      </p:sp>
    </p:spTree>
    <p:extLst>
      <p:ext uri="{BB962C8B-B14F-4D97-AF65-F5344CB8AC3E}">
        <p14:creationId xmlns:p14="http://schemas.microsoft.com/office/powerpoint/2010/main" val="28953506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E1FD8B8E-F41E-4F30-9DF2-1DE561A6C3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1857" y="981345"/>
            <a:ext cx="5780286" cy="4786799"/>
          </a:xfrm>
          <a:prstGeom prst="rect">
            <a:avLst/>
          </a:prstGeom>
        </p:spPr>
      </p:pic>
      <p:sp>
        <p:nvSpPr>
          <p:cNvPr id="3" name="TekstSylinder 2">
            <a:extLst>
              <a:ext uri="{FF2B5EF4-FFF2-40B4-BE49-F238E27FC236}">
                <a16:creationId xmlns:a16="http://schemas.microsoft.com/office/drawing/2014/main" id="{1EFBF34D-15D4-42CD-81AD-80072F7B41A1}"/>
              </a:ext>
            </a:extLst>
          </p:cNvPr>
          <p:cNvSpPr txBox="1"/>
          <p:nvPr/>
        </p:nvSpPr>
        <p:spPr>
          <a:xfrm>
            <a:off x="7905136" y="5993162"/>
            <a:ext cx="11065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b-NO" sz="1400" b="1" dirty="0"/>
              <a:t>Figur 3.1</a:t>
            </a:r>
          </a:p>
        </p:txBody>
      </p:sp>
    </p:spTree>
    <p:extLst>
      <p:ext uri="{BB962C8B-B14F-4D97-AF65-F5344CB8AC3E}">
        <p14:creationId xmlns:p14="http://schemas.microsoft.com/office/powerpoint/2010/main" val="24655088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4AF8D4BB-076F-4F35-B973-5B4E8DB409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8892" y="1150374"/>
            <a:ext cx="6366215" cy="4300875"/>
          </a:xfrm>
          <a:prstGeom prst="rect">
            <a:avLst/>
          </a:prstGeom>
        </p:spPr>
      </p:pic>
      <p:sp>
        <p:nvSpPr>
          <p:cNvPr id="4" name="TekstSylinder 3">
            <a:extLst>
              <a:ext uri="{FF2B5EF4-FFF2-40B4-BE49-F238E27FC236}">
                <a16:creationId xmlns:a16="http://schemas.microsoft.com/office/drawing/2014/main" id="{B87EA649-375C-48BF-BC2C-53C95DCFD271}"/>
              </a:ext>
            </a:extLst>
          </p:cNvPr>
          <p:cNvSpPr txBox="1"/>
          <p:nvPr/>
        </p:nvSpPr>
        <p:spPr>
          <a:xfrm>
            <a:off x="7905136" y="5993162"/>
            <a:ext cx="11065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b-NO" sz="1400" b="1" dirty="0"/>
              <a:t>Figur 3.2</a:t>
            </a:r>
          </a:p>
        </p:txBody>
      </p:sp>
    </p:spTree>
    <p:extLst>
      <p:ext uri="{BB962C8B-B14F-4D97-AF65-F5344CB8AC3E}">
        <p14:creationId xmlns:p14="http://schemas.microsoft.com/office/powerpoint/2010/main" val="38637195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916969A6-68D1-4BDA-A7AA-B1FC660227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458" y="2657655"/>
            <a:ext cx="8553256" cy="1575131"/>
          </a:xfrm>
          <a:prstGeom prst="rect">
            <a:avLst/>
          </a:prstGeom>
        </p:spPr>
      </p:pic>
      <p:sp>
        <p:nvSpPr>
          <p:cNvPr id="4" name="TekstSylinder 3">
            <a:extLst>
              <a:ext uri="{FF2B5EF4-FFF2-40B4-BE49-F238E27FC236}">
                <a16:creationId xmlns:a16="http://schemas.microsoft.com/office/drawing/2014/main" id="{CDF0A92F-53FF-49C8-AB76-AB82E189D177}"/>
              </a:ext>
            </a:extLst>
          </p:cNvPr>
          <p:cNvSpPr txBox="1"/>
          <p:nvPr/>
        </p:nvSpPr>
        <p:spPr>
          <a:xfrm>
            <a:off x="7905136" y="5993162"/>
            <a:ext cx="11065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b-NO" sz="1400" b="1" dirty="0"/>
              <a:t>Figur 4.1</a:t>
            </a:r>
          </a:p>
        </p:txBody>
      </p:sp>
    </p:spTree>
    <p:extLst>
      <p:ext uri="{BB962C8B-B14F-4D97-AF65-F5344CB8AC3E}">
        <p14:creationId xmlns:p14="http://schemas.microsoft.com/office/powerpoint/2010/main" val="30604580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9F3F8864-FFDE-444F-956F-E55EABA4FD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177" y="1755058"/>
            <a:ext cx="7025645" cy="3066091"/>
          </a:xfrm>
          <a:prstGeom prst="rect">
            <a:avLst/>
          </a:prstGeom>
        </p:spPr>
      </p:pic>
      <p:sp>
        <p:nvSpPr>
          <p:cNvPr id="3" name="TekstSylinder 2">
            <a:extLst>
              <a:ext uri="{FF2B5EF4-FFF2-40B4-BE49-F238E27FC236}">
                <a16:creationId xmlns:a16="http://schemas.microsoft.com/office/drawing/2014/main" id="{8BDFFC06-A972-4B16-BDFD-1009847C40E6}"/>
              </a:ext>
            </a:extLst>
          </p:cNvPr>
          <p:cNvSpPr txBox="1"/>
          <p:nvPr/>
        </p:nvSpPr>
        <p:spPr>
          <a:xfrm>
            <a:off x="7905136" y="5993162"/>
            <a:ext cx="11065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b-NO" sz="1400" b="1" dirty="0"/>
              <a:t>Figur 4.2</a:t>
            </a:r>
          </a:p>
        </p:txBody>
      </p:sp>
    </p:spTree>
    <p:extLst>
      <p:ext uri="{BB962C8B-B14F-4D97-AF65-F5344CB8AC3E}">
        <p14:creationId xmlns:p14="http://schemas.microsoft.com/office/powerpoint/2010/main" val="10879448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>
            <a:extLst>
              <a:ext uri="{FF2B5EF4-FFF2-40B4-BE49-F238E27FC236}">
                <a16:creationId xmlns:a16="http://schemas.microsoft.com/office/drawing/2014/main" id="{64BC9A1F-28E8-47EA-8EF0-B17ADC9F84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177" y="1755058"/>
            <a:ext cx="7025645" cy="3539675"/>
          </a:xfrm>
          <a:prstGeom prst="rect">
            <a:avLst/>
          </a:prstGeom>
        </p:spPr>
      </p:pic>
      <p:sp>
        <p:nvSpPr>
          <p:cNvPr id="3" name="TekstSylinder 2">
            <a:extLst>
              <a:ext uri="{FF2B5EF4-FFF2-40B4-BE49-F238E27FC236}">
                <a16:creationId xmlns:a16="http://schemas.microsoft.com/office/drawing/2014/main" id="{EAB0F84E-141B-4247-9279-AAD4B1939B4B}"/>
              </a:ext>
            </a:extLst>
          </p:cNvPr>
          <p:cNvSpPr txBox="1"/>
          <p:nvPr/>
        </p:nvSpPr>
        <p:spPr>
          <a:xfrm>
            <a:off x="7905136" y="5993162"/>
            <a:ext cx="11065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b-NO" sz="1400" b="1" dirty="0"/>
              <a:t>Figur 4.3</a:t>
            </a:r>
          </a:p>
        </p:txBody>
      </p:sp>
    </p:spTree>
    <p:extLst>
      <p:ext uri="{BB962C8B-B14F-4D97-AF65-F5344CB8AC3E}">
        <p14:creationId xmlns:p14="http://schemas.microsoft.com/office/powerpoint/2010/main" val="33074763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Et bilde som inneholder tekst, utendørs, skilt, skjermbilde&#10;&#10;Automatisk generert beskrivelse">
            <a:extLst>
              <a:ext uri="{FF2B5EF4-FFF2-40B4-BE49-F238E27FC236}">
                <a16:creationId xmlns:a16="http://schemas.microsoft.com/office/drawing/2014/main" id="{8D4E88C2-C0DD-49E8-87E8-175DFF704F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0412" y="1467465"/>
            <a:ext cx="2763176" cy="3459775"/>
          </a:xfrm>
          <a:prstGeom prst="rect">
            <a:avLst/>
          </a:prstGeom>
        </p:spPr>
      </p:pic>
      <p:sp>
        <p:nvSpPr>
          <p:cNvPr id="4" name="TekstSylinder 3">
            <a:extLst>
              <a:ext uri="{FF2B5EF4-FFF2-40B4-BE49-F238E27FC236}">
                <a16:creationId xmlns:a16="http://schemas.microsoft.com/office/drawing/2014/main" id="{5CA911FA-D7FB-4A06-A9CE-B615BA5D1280}"/>
              </a:ext>
            </a:extLst>
          </p:cNvPr>
          <p:cNvSpPr txBox="1"/>
          <p:nvPr/>
        </p:nvSpPr>
        <p:spPr>
          <a:xfrm>
            <a:off x="7905136" y="5993162"/>
            <a:ext cx="11065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b-NO" sz="1400" b="1" dirty="0"/>
              <a:t>Figur 4.4</a:t>
            </a:r>
          </a:p>
        </p:txBody>
      </p:sp>
    </p:spTree>
    <p:extLst>
      <p:ext uri="{BB962C8B-B14F-4D97-AF65-F5344CB8AC3E}">
        <p14:creationId xmlns:p14="http://schemas.microsoft.com/office/powerpoint/2010/main" val="12481700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9FE1662D-105A-420D-B8CE-A115FAB846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7986" y="917387"/>
            <a:ext cx="6408027" cy="4588629"/>
          </a:xfrm>
          <a:prstGeom prst="rect">
            <a:avLst/>
          </a:prstGeom>
        </p:spPr>
      </p:pic>
      <p:sp>
        <p:nvSpPr>
          <p:cNvPr id="3" name="TekstSylinder 2">
            <a:extLst>
              <a:ext uri="{FF2B5EF4-FFF2-40B4-BE49-F238E27FC236}">
                <a16:creationId xmlns:a16="http://schemas.microsoft.com/office/drawing/2014/main" id="{A1190733-73C5-4734-8AE1-A44A0611BFA8}"/>
              </a:ext>
            </a:extLst>
          </p:cNvPr>
          <p:cNvSpPr txBox="1"/>
          <p:nvPr/>
        </p:nvSpPr>
        <p:spPr>
          <a:xfrm>
            <a:off x="7905136" y="5993162"/>
            <a:ext cx="11065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b-NO" sz="1400" b="1" dirty="0"/>
              <a:t>Figur 4.5</a:t>
            </a:r>
          </a:p>
        </p:txBody>
      </p:sp>
    </p:spTree>
    <p:extLst>
      <p:ext uri="{BB962C8B-B14F-4D97-AF65-F5344CB8AC3E}">
        <p14:creationId xmlns:p14="http://schemas.microsoft.com/office/powerpoint/2010/main" val="6867947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CD3F99D5-637F-47B6-92BE-C8547365BF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6268" y="1332575"/>
            <a:ext cx="6171463" cy="3952510"/>
          </a:xfrm>
          <a:prstGeom prst="rect">
            <a:avLst/>
          </a:prstGeom>
        </p:spPr>
      </p:pic>
      <p:sp>
        <p:nvSpPr>
          <p:cNvPr id="4" name="TekstSylinder 3">
            <a:extLst>
              <a:ext uri="{FF2B5EF4-FFF2-40B4-BE49-F238E27FC236}">
                <a16:creationId xmlns:a16="http://schemas.microsoft.com/office/drawing/2014/main" id="{868220A3-CFFF-4662-ACCF-24D4D0024DD7}"/>
              </a:ext>
            </a:extLst>
          </p:cNvPr>
          <p:cNvSpPr txBox="1"/>
          <p:nvPr/>
        </p:nvSpPr>
        <p:spPr>
          <a:xfrm>
            <a:off x="7905136" y="5993162"/>
            <a:ext cx="11065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b-NO" sz="1400" b="1" dirty="0"/>
              <a:t>Figur 5.1</a:t>
            </a:r>
          </a:p>
        </p:txBody>
      </p:sp>
    </p:spTree>
    <p:extLst>
      <p:ext uri="{BB962C8B-B14F-4D97-AF65-F5344CB8AC3E}">
        <p14:creationId xmlns:p14="http://schemas.microsoft.com/office/powerpoint/2010/main" val="33368172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14A8C2BA-CB53-4484-92DD-51A03608B3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275" y="1229490"/>
            <a:ext cx="6229450" cy="3981853"/>
          </a:xfrm>
          <a:prstGeom prst="rect">
            <a:avLst/>
          </a:prstGeom>
        </p:spPr>
      </p:pic>
      <p:sp>
        <p:nvSpPr>
          <p:cNvPr id="3" name="TekstSylinder 2">
            <a:extLst>
              <a:ext uri="{FF2B5EF4-FFF2-40B4-BE49-F238E27FC236}">
                <a16:creationId xmlns:a16="http://schemas.microsoft.com/office/drawing/2014/main" id="{76351FBB-9B36-454D-9C26-CACCDB161E42}"/>
              </a:ext>
            </a:extLst>
          </p:cNvPr>
          <p:cNvSpPr txBox="1"/>
          <p:nvPr/>
        </p:nvSpPr>
        <p:spPr>
          <a:xfrm>
            <a:off x="7905136" y="5993162"/>
            <a:ext cx="11065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b-NO" sz="1400" b="1" dirty="0"/>
              <a:t>Figur 5.2</a:t>
            </a:r>
          </a:p>
        </p:txBody>
      </p:sp>
    </p:spTree>
    <p:extLst>
      <p:ext uri="{BB962C8B-B14F-4D97-AF65-F5344CB8AC3E}">
        <p14:creationId xmlns:p14="http://schemas.microsoft.com/office/powerpoint/2010/main" val="4842425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>
            <a:extLst>
              <a:ext uri="{FF2B5EF4-FFF2-40B4-BE49-F238E27FC236}">
                <a16:creationId xmlns:a16="http://schemas.microsoft.com/office/drawing/2014/main" id="{60F10464-3FA4-4698-B84C-202F8E4613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276" y="1229490"/>
            <a:ext cx="6229449" cy="4102208"/>
          </a:xfrm>
          <a:prstGeom prst="rect">
            <a:avLst/>
          </a:prstGeom>
        </p:spPr>
      </p:pic>
      <p:sp>
        <p:nvSpPr>
          <p:cNvPr id="3" name="TekstSylinder 2">
            <a:extLst>
              <a:ext uri="{FF2B5EF4-FFF2-40B4-BE49-F238E27FC236}">
                <a16:creationId xmlns:a16="http://schemas.microsoft.com/office/drawing/2014/main" id="{D54C87B1-8257-4A46-84EA-0156A9A21656}"/>
              </a:ext>
            </a:extLst>
          </p:cNvPr>
          <p:cNvSpPr txBox="1"/>
          <p:nvPr/>
        </p:nvSpPr>
        <p:spPr>
          <a:xfrm>
            <a:off x="7905136" y="5993162"/>
            <a:ext cx="11065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b-NO" sz="1400" b="1" dirty="0"/>
              <a:t>Figur 5.3</a:t>
            </a:r>
          </a:p>
        </p:txBody>
      </p:sp>
    </p:spTree>
    <p:extLst>
      <p:ext uri="{BB962C8B-B14F-4D97-AF65-F5344CB8AC3E}">
        <p14:creationId xmlns:p14="http://schemas.microsoft.com/office/powerpoint/2010/main" val="21417415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 descr="Et bilde som inneholder tekst&#10;&#10;Automatisk generert beskrivelse">
            <a:extLst>
              <a:ext uri="{FF2B5EF4-FFF2-40B4-BE49-F238E27FC236}">
                <a16:creationId xmlns:a16="http://schemas.microsoft.com/office/drawing/2014/main" id="{E6CCC274-77BA-4F20-BB9A-E9A3B73E0D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8596" y="623188"/>
            <a:ext cx="3706808" cy="5611624"/>
          </a:xfrm>
          <a:prstGeom prst="rect">
            <a:avLst/>
          </a:prstGeom>
        </p:spPr>
      </p:pic>
      <p:sp>
        <p:nvSpPr>
          <p:cNvPr id="3" name="TekstSylinder 2">
            <a:extLst>
              <a:ext uri="{FF2B5EF4-FFF2-40B4-BE49-F238E27FC236}">
                <a16:creationId xmlns:a16="http://schemas.microsoft.com/office/drawing/2014/main" id="{0D5A9C69-8A44-407D-9222-37CA448ECCD3}"/>
              </a:ext>
            </a:extLst>
          </p:cNvPr>
          <p:cNvSpPr txBox="1"/>
          <p:nvPr/>
        </p:nvSpPr>
        <p:spPr>
          <a:xfrm>
            <a:off x="7905136" y="5993162"/>
            <a:ext cx="11065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b-NO" sz="1400" b="1" dirty="0"/>
              <a:t>Figur 5.4</a:t>
            </a:r>
          </a:p>
        </p:txBody>
      </p:sp>
    </p:spTree>
    <p:extLst>
      <p:ext uri="{BB962C8B-B14F-4D97-AF65-F5344CB8AC3E}">
        <p14:creationId xmlns:p14="http://schemas.microsoft.com/office/powerpoint/2010/main" val="25249502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Et bilde som inneholder bord&#10;&#10;Automatisk generert beskrivelse">
            <a:extLst>
              <a:ext uri="{FF2B5EF4-FFF2-40B4-BE49-F238E27FC236}">
                <a16:creationId xmlns:a16="http://schemas.microsoft.com/office/drawing/2014/main" id="{2C1E9F2D-A988-4993-B0F0-DA714988B2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286" y="1821426"/>
            <a:ext cx="7287428" cy="2415638"/>
          </a:xfrm>
          <a:prstGeom prst="rect">
            <a:avLst/>
          </a:prstGeom>
        </p:spPr>
      </p:pic>
      <p:sp>
        <p:nvSpPr>
          <p:cNvPr id="4" name="TekstSylinder 3">
            <a:extLst>
              <a:ext uri="{FF2B5EF4-FFF2-40B4-BE49-F238E27FC236}">
                <a16:creationId xmlns:a16="http://schemas.microsoft.com/office/drawing/2014/main" id="{7FB2C3BA-33A5-4838-B357-3FFB20A42EA3}"/>
              </a:ext>
            </a:extLst>
          </p:cNvPr>
          <p:cNvSpPr txBox="1"/>
          <p:nvPr/>
        </p:nvSpPr>
        <p:spPr>
          <a:xfrm>
            <a:off x="7905136" y="5993162"/>
            <a:ext cx="11065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b-NO" sz="1400" b="1" dirty="0"/>
              <a:t>Figur 6.1</a:t>
            </a:r>
          </a:p>
        </p:txBody>
      </p:sp>
    </p:spTree>
    <p:extLst>
      <p:ext uri="{BB962C8B-B14F-4D97-AF65-F5344CB8AC3E}">
        <p14:creationId xmlns:p14="http://schemas.microsoft.com/office/powerpoint/2010/main" val="20101453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 descr="Et bilde som inneholder bord&#10;&#10;Automatisk generert beskrivelse">
            <a:extLst>
              <a:ext uri="{FF2B5EF4-FFF2-40B4-BE49-F238E27FC236}">
                <a16:creationId xmlns:a16="http://schemas.microsoft.com/office/drawing/2014/main" id="{AD7C1DEF-0FCE-435A-869F-78294533BE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993" y="1784559"/>
            <a:ext cx="7167018" cy="2507225"/>
          </a:xfrm>
          <a:prstGeom prst="rect">
            <a:avLst/>
          </a:prstGeom>
        </p:spPr>
      </p:pic>
      <p:sp>
        <p:nvSpPr>
          <p:cNvPr id="3" name="TekstSylinder 2">
            <a:extLst>
              <a:ext uri="{FF2B5EF4-FFF2-40B4-BE49-F238E27FC236}">
                <a16:creationId xmlns:a16="http://schemas.microsoft.com/office/drawing/2014/main" id="{4787311D-4BFE-4077-8907-35E4F5FE9A45}"/>
              </a:ext>
            </a:extLst>
          </p:cNvPr>
          <p:cNvSpPr txBox="1"/>
          <p:nvPr/>
        </p:nvSpPr>
        <p:spPr>
          <a:xfrm>
            <a:off x="7905136" y="5993162"/>
            <a:ext cx="11065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b-NO" sz="1400" b="1" dirty="0"/>
              <a:t>Figur 6.2</a:t>
            </a:r>
          </a:p>
        </p:txBody>
      </p:sp>
    </p:spTree>
    <p:extLst>
      <p:ext uri="{BB962C8B-B14F-4D97-AF65-F5344CB8AC3E}">
        <p14:creationId xmlns:p14="http://schemas.microsoft.com/office/powerpoint/2010/main" val="26883556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Et bilde som inneholder bord&#10;&#10;Automatisk generert beskrivelse">
            <a:extLst>
              <a:ext uri="{FF2B5EF4-FFF2-40B4-BE49-F238E27FC236}">
                <a16:creationId xmlns:a16="http://schemas.microsoft.com/office/drawing/2014/main" id="{E61B5EBE-D854-4DE6-A6EC-C01AE39EBF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032" y="932836"/>
            <a:ext cx="7097936" cy="4992328"/>
          </a:xfrm>
          <a:prstGeom prst="rect">
            <a:avLst/>
          </a:prstGeom>
        </p:spPr>
      </p:pic>
      <p:sp>
        <p:nvSpPr>
          <p:cNvPr id="4" name="TekstSylinder 3">
            <a:extLst>
              <a:ext uri="{FF2B5EF4-FFF2-40B4-BE49-F238E27FC236}">
                <a16:creationId xmlns:a16="http://schemas.microsoft.com/office/drawing/2014/main" id="{50C91063-AA49-4890-82BA-4E446B87A1AE}"/>
              </a:ext>
            </a:extLst>
          </p:cNvPr>
          <p:cNvSpPr txBox="1"/>
          <p:nvPr/>
        </p:nvSpPr>
        <p:spPr>
          <a:xfrm>
            <a:off x="7905136" y="5993162"/>
            <a:ext cx="11065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b-NO" sz="1400" b="1" dirty="0"/>
              <a:t>Figur 6.3</a:t>
            </a:r>
          </a:p>
        </p:txBody>
      </p:sp>
    </p:spTree>
    <p:extLst>
      <p:ext uri="{BB962C8B-B14F-4D97-AF65-F5344CB8AC3E}">
        <p14:creationId xmlns:p14="http://schemas.microsoft.com/office/powerpoint/2010/main" val="25634226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 descr="Et bilde som inneholder bord&#10;&#10;Automatisk generert beskrivelse">
            <a:extLst>
              <a:ext uri="{FF2B5EF4-FFF2-40B4-BE49-F238E27FC236}">
                <a16:creationId xmlns:a16="http://schemas.microsoft.com/office/drawing/2014/main" id="{CB42375F-EFF1-4AE2-9D32-362134A176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993" y="1799307"/>
            <a:ext cx="7219446" cy="2367112"/>
          </a:xfrm>
          <a:prstGeom prst="rect">
            <a:avLst/>
          </a:prstGeom>
        </p:spPr>
      </p:pic>
      <p:sp>
        <p:nvSpPr>
          <p:cNvPr id="3" name="TekstSylinder 2">
            <a:extLst>
              <a:ext uri="{FF2B5EF4-FFF2-40B4-BE49-F238E27FC236}">
                <a16:creationId xmlns:a16="http://schemas.microsoft.com/office/drawing/2014/main" id="{26F0AEA6-40BC-451C-88B0-8F32B310E7C2}"/>
              </a:ext>
            </a:extLst>
          </p:cNvPr>
          <p:cNvSpPr txBox="1"/>
          <p:nvPr/>
        </p:nvSpPr>
        <p:spPr>
          <a:xfrm>
            <a:off x="7905136" y="5993162"/>
            <a:ext cx="11065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b-NO" sz="1400" b="1" dirty="0"/>
              <a:t>Figur 6.4</a:t>
            </a:r>
          </a:p>
        </p:txBody>
      </p:sp>
    </p:spTree>
    <p:extLst>
      <p:ext uri="{BB962C8B-B14F-4D97-AF65-F5344CB8AC3E}">
        <p14:creationId xmlns:p14="http://schemas.microsoft.com/office/powerpoint/2010/main" val="34828704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 descr="Et bilde som inneholder bord&#10;&#10;Automatisk generert beskrivelse">
            <a:extLst>
              <a:ext uri="{FF2B5EF4-FFF2-40B4-BE49-F238E27FC236}">
                <a16:creationId xmlns:a16="http://schemas.microsoft.com/office/drawing/2014/main" id="{000A56DB-16AF-4CA4-B7B6-42081BBBAC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814" y="1814055"/>
            <a:ext cx="7190372" cy="2201837"/>
          </a:xfrm>
          <a:prstGeom prst="rect">
            <a:avLst/>
          </a:prstGeom>
        </p:spPr>
      </p:pic>
      <p:sp>
        <p:nvSpPr>
          <p:cNvPr id="5" name="TekstSylinder 4">
            <a:extLst>
              <a:ext uri="{FF2B5EF4-FFF2-40B4-BE49-F238E27FC236}">
                <a16:creationId xmlns:a16="http://schemas.microsoft.com/office/drawing/2014/main" id="{A3CB8B89-6854-422C-9337-894287C94BCE}"/>
              </a:ext>
            </a:extLst>
          </p:cNvPr>
          <p:cNvSpPr txBox="1"/>
          <p:nvPr/>
        </p:nvSpPr>
        <p:spPr>
          <a:xfrm>
            <a:off x="7905136" y="5993162"/>
            <a:ext cx="11065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b-NO" sz="1400" b="1" dirty="0"/>
              <a:t>Figur 6.5</a:t>
            </a:r>
          </a:p>
        </p:txBody>
      </p:sp>
    </p:spTree>
    <p:extLst>
      <p:ext uri="{BB962C8B-B14F-4D97-AF65-F5344CB8AC3E}">
        <p14:creationId xmlns:p14="http://schemas.microsoft.com/office/powerpoint/2010/main" val="2733130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 descr="Et bilde som inneholder bord&#10;&#10;Automatisk generert beskrivelse">
            <a:extLst>
              <a:ext uri="{FF2B5EF4-FFF2-40B4-BE49-F238E27FC236}">
                <a16:creationId xmlns:a16="http://schemas.microsoft.com/office/drawing/2014/main" id="{04014E02-CC04-4908-A8EE-F5E4BFCE6F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1374" y="604560"/>
            <a:ext cx="4981252" cy="5648879"/>
          </a:xfrm>
          <a:prstGeom prst="rect">
            <a:avLst/>
          </a:prstGeom>
        </p:spPr>
      </p:pic>
      <p:sp>
        <p:nvSpPr>
          <p:cNvPr id="3" name="TekstSylinder 2">
            <a:extLst>
              <a:ext uri="{FF2B5EF4-FFF2-40B4-BE49-F238E27FC236}">
                <a16:creationId xmlns:a16="http://schemas.microsoft.com/office/drawing/2014/main" id="{3F8185DE-F899-4E04-9C40-4B50D2217F75}"/>
              </a:ext>
            </a:extLst>
          </p:cNvPr>
          <p:cNvSpPr txBox="1"/>
          <p:nvPr/>
        </p:nvSpPr>
        <p:spPr>
          <a:xfrm>
            <a:off x="7905136" y="5993162"/>
            <a:ext cx="11065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b-NO" sz="1400" b="1" dirty="0"/>
              <a:t>Figur 6.6</a:t>
            </a:r>
          </a:p>
        </p:txBody>
      </p:sp>
    </p:spTree>
    <p:extLst>
      <p:ext uri="{BB962C8B-B14F-4D97-AF65-F5344CB8AC3E}">
        <p14:creationId xmlns:p14="http://schemas.microsoft.com/office/powerpoint/2010/main" val="361898470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5EC972DB-2834-42E1-9651-32165008C6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700" y="1659162"/>
            <a:ext cx="7054599" cy="3539675"/>
          </a:xfrm>
          <a:prstGeom prst="rect">
            <a:avLst/>
          </a:prstGeom>
        </p:spPr>
      </p:pic>
      <p:sp>
        <p:nvSpPr>
          <p:cNvPr id="5" name="TekstSylinder 4">
            <a:extLst>
              <a:ext uri="{FF2B5EF4-FFF2-40B4-BE49-F238E27FC236}">
                <a16:creationId xmlns:a16="http://schemas.microsoft.com/office/drawing/2014/main" id="{6A6877FF-7174-44AA-9F98-12DD340F24E0}"/>
              </a:ext>
            </a:extLst>
          </p:cNvPr>
          <p:cNvSpPr txBox="1"/>
          <p:nvPr/>
        </p:nvSpPr>
        <p:spPr>
          <a:xfrm>
            <a:off x="7905136" y="5993162"/>
            <a:ext cx="11065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b-NO" sz="1400" b="1" dirty="0"/>
              <a:t>Figur 6.7</a:t>
            </a:r>
          </a:p>
        </p:txBody>
      </p:sp>
    </p:spTree>
    <p:extLst>
      <p:ext uri="{BB962C8B-B14F-4D97-AF65-F5344CB8AC3E}">
        <p14:creationId xmlns:p14="http://schemas.microsoft.com/office/powerpoint/2010/main" val="182639889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 descr="Et bilde som inneholder bord&#10;&#10;Automatisk generert beskrivelse">
            <a:extLst>
              <a:ext uri="{FF2B5EF4-FFF2-40B4-BE49-F238E27FC236}">
                <a16:creationId xmlns:a16="http://schemas.microsoft.com/office/drawing/2014/main" id="{98A147D1-3A29-4C54-8114-6144FFCC3D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027" y="1814055"/>
            <a:ext cx="7169946" cy="2133207"/>
          </a:xfrm>
          <a:prstGeom prst="rect">
            <a:avLst/>
          </a:prstGeom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6C99AFD5-1294-443C-BF7B-36130A628F60}"/>
              </a:ext>
            </a:extLst>
          </p:cNvPr>
          <p:cNvSpPr txBox="1"/>
          <p:nvPr/>
        </p:nvSpPr>
        <p:spPr>
          <a:xfrm>
            <a:off x="7905136" y="5993162"/>
            <a:ext cx="11065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b-NO" sz="1400" b="1" dirty="0"/>
              <a:t>Figur 6.8</a:t>
            </a:r>
          </a:p>
        </p:txBody>
      </p:sp>
    </p:spTree>
    <p:extLst>
      <p:ext uri="{BB962C8B-B14F-4D97-AF65-F5344CB8AC3E}">
        <p14:creationId xmlns:p14="http://schemas.microsoft.com/office/powerpoint/2010/main" val="375283061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 descr="Et bilde som inneholder bord&#10;&#10;Automatisk generert beskrivelse">
            <a:extLst>
              <a:ext uri="{FF2B5EF4-FFF2-40B4-BE49-F238E27FC236}">
                <a16:creationId xmlns:a16="http://schemas.microsoft.com/office/drawing/2014/main" id="{73A0E64F-4A75-43EA-87D4-DF66F11C09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473" y="1319981"/>
            <a:ext cx="7140934" cy="4254909"/>
          </a:xfrm>
          <a:prstGeom prst="rect">
            <a:avLst/>
          </a:prstGeom>
        </p:spPr>
      </p:pic>
      <p:sp>
        <p:nvSpPr>
          <p:cNvPr id="3" name="TekstSylinder 2">
            <a:extLst>
              <a:ext uri="{FF2B5EF4-FFF2-40B4-BE49-F238E27FC236}">
                <a16:creationId xmlns:a16="http://schemas.microsoft.com/office/drawing/2014/main" id="{133FE008-C1F3-4758-93E9-1AEC6E39F845}"/>
              </a:ext>
            </a:extLst>
          </p:cNvPr>
          <p:cNvSpPr txBox="1"/>
          <p:nvPr/>
        </p:nvSpPr>
        <p:spPr>
          <a:xfrm>
            <a:off x="7905136" y="5993162"/>
            <a:ext cx="11065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b-NO" sz="1400" b="1" dirty="0"/>
              <a:t>Figur 6.9</a:t>
            </a:r>
          </a:p>
        </p:txBody>
      </p:sp>
    </p:spTree>
    <p:extLst>
      <p:ext uri="{BB962C8B-B14F-4D97-AF65-F5344CB8AC3E}">
        <p14:creationId xmlns:p14="http://schemas.microsoft.com/office/powerpoint/2010/main" val="215181223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 descr="Et bilde som inneholder bord&#10;&#10;Automatisk generert beskrivelse">
            <a:extLst>
              <a:ext uri="{FF2B5EF4-FFF2-40B4-BE49-F238E27FC236}">
                <a16:creationId xmlns:a16="http://schemas.microsoft.com/office/drawing/2014/main" id="{1DC3D050-B90A-4A70-AE05-48BB3932B0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135" y="1814055"/>
            <a:ext cx="7169946" cy="2193974"/>
          </a:xfrm>
          <a:prstGeom prst="rect">
            <a:avLst/>
          </a:prstGeom>
        </p:spPr>
      </p:pic>
      <p:sp>
        <p:nvSpPr>
          <p:cNvPr id="5" name="TekstSylinder 4">
            <a:extLst>
              <a:ext uri="{FF2B5EF4-FFF2-40B4-BE49-F238E27FC236}">
                <a16:creationId xmlns:a16="http://schemas.microsoft.com/office/drawing/2014/main" id="{37395F16-0E2C-45E2-99DE-1DF82D5938E8}"/>
              </a:ext>
            </a:extLst>
          </p:cNvPr>
          <p:cNvSpPr txBox="1"/>
          <p:nvPr/>
        </p:nvSpPr>
        <p:spPr>
          <a:xfrm>
            <a:off x="7905136" y="5993162"/>
            <a:ext cx="11065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b-NO" sz="1400" b="1" dirty="0"/>
              <a:t>Figur 6.10</a:t>
            </a:r>
          </a:p>
        </p:txBody>
      </p:sp>
    </p:spTree>
    <p:extLst>
      <p:ext uri="{BB962C8B-B14F-4D97-AF65-F5344CB8AC3E}">
        <p14:creationId xmlns:p14="http://schemas.microsoft.com/office/powerpoint/2010/main" val="94750791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 descr="Et bilde som inneholder bord&#10;&#10;Automatisk generert beskrivelse">
            <a:extLst>
              <a:ext uri="{FF2B5EF4-FFF2-40B4-BE49-F238E27FC236}">
                <a16:creationId xmlns:a16="http://schemas.microsoft.com/office/drawing/2014/main" id="{90910C1A-E12E-46EE-B0B9-02CC17B95A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760" y="1842045"/>
            <a:ext cx="7116097" cy="2165984"/>
          </a:xfrm>
          <a:prstGeom prst="rect">
            <a:avLst/>
          </a:prstGeom>
        </p:spPr>
      </p:pic>
      <p:sp>
        <p:nvSpPr>
          <p:cNvPr id="5" name="TekstSylinder 4">
            <a:extLst>
              <a:ext uri="{FF2B5EF4-FFF2-40B4-BE49-F238E27FC236}">
                <a16:creationId xmlns:a16="http://schemas.microsoft.com/office/drawing/2014/main" id="{88B6B439-F2C3-4B65-9941-CB784728976C}"/>
              </a:ext>
            </a:extLst>
          </p:cNvPr>
          <p:cNvSpPr txBox="1"/>
          <p:nvPr/>
        </p:nvSpPr>
        <p:spPr>
          <a:xfrm>
            <a:off x="7905136" y="5993162"/>
            <a:ext cx="11065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b-NO" sz="1400" b="1" dirty="0"/>
              <a:t>Figur 6.11</a:t>
            </a:r>
          </a:p>
        </p:txBody>
      </p:sp>
    </p:spTree>
    <p:extLst>
      <p:ext uri="{BB962C8B-B14F-4D97-AF65-F5344CB8AC3E}">
        <p14:creationId xmlns:p14="http://schemas.microsoft.com/office/powerpoint/2010/main" val="242379892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1EADE2A6-ACCA-4F97-9392-1C29993C58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123" y="1258038"/>
            <a:ext cx="6901754" cy="4341924"/>
          </a:xfrm>
          <a:prstGeom prst="rect">
            <a:avLst/>
          </a:prstGeom>
        </p:spPr>
      </p:pic>
      <p:sp>
        <p:nvSpPr>
          <p:cNvPr id="4" name="TekstSylinder 3">
            <a:extLst>
              <a:ext uri="{FF2B5EF4-FFF2-40B4-BE49-F238E27FC236}">
                <a16:creationId xmlns:a16="http://schemas.microsoft.com/office/drawing/2014/main" id="{FC8626E2-6B8C-43B1-9A10-675CA266E68E}"/>
              </a:ext>
            </a:extLst>
          </p:cNvPr>
          <p:cNvSpPr txBox="1"/>
          <p:nvPr/>
        </p:nvSpPr>
        <p:spPr>
          <a:xfrm>
            <a:off x="7905136" y="5993162"/>
            <a:ext cx="11065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b-NO" sz="1400" b="1" dirty="0"/>
              <a:t>Figur 6.12</a:t>
            </a:r>
          </a:p>
        </p:txBody>
      </p:sp>
    </p:spTree>
    <p:extLst>
      <p:ext uri="{BB962C8B-B14F-4D97-AF65-F5344CB8AC3E}">
        <p14:creationId xmlns:p14="http://schemas.microsoft.com/office/powerpoint/2010/main" val="156929046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 descr="Et bilde som inneholder bord&#10;&#10;Automatisk generert beskrivelse">
            <a:extLst>
              <a:ext uri="{FF2B5EF4-FFF2-40B4-BE49-F238E27FC236}">
                <a16:creationId xmlns:a16="http://schemas.microsoft.com/office/drawing/2014/main" id="{A1751250-C397-42B6-972D-3F69D42A47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143" y="1842045"/>
            <a:ext cx="7219334" cy="2427960"/>
          </a:xfrm>
          <a:prstGeom prst="rect">
            <a:avLst/>
          </a:prstGeom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A6716BDF-75B3-4B4C-A987-98070C4A9A05}"/>
              </a:ext>
            </a:extLst>
          </p:cNvPr>
          <p:cNvSpPr txBox="1"/>
          <p:nvPr/>
        </p:nvSpPr>
        <p:spPr>
          <a:xfrm>
            <a:off x="7905136" y="5993162"/>
            <a:ext cx="11065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b-NO" sz="1400" b="1" dirty="0"/>
              <a:t>Figur 6.13</a:t>
            </a:r>
          </a:p>
        </p:txBody>
      </p:sp>
    </p:spTree>
    <p:extLst>
      <p:ext uri="{BB962C8B-B14F-4D97-AF65-F5344CB8AC3E}">
        <p14:creationId xmlns:p14="http://schemas.microsoft.com/office/powerpoint/2010/main" val="250549482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Et bilde som inneholder tekst, visittkort, skilt, utklipp&#10;&#10;Automatisk generert beskrivelse">
            <a:extLst>
              <a:ext uri="{FF2B5EF4-FFF2-40B4-BE49-F238E27FC236}">
                <a16:creationId xmlns:a16="http://schemas.microsoft.com/office/drawing/2014/main" id="{EC97686B-0404-439F-B469-D3B9C8ACD5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466" y="2234380"/>
            <a:ext cx="7965067" cy="1974957"/>
          </a:xfrm>
          <a:prstGeom prst="rect">
            <a:avLst/>
          </a:prstGeom>
        </p:spPr>
      </p:pic>
      <p:sp>
        <p:nvSpPr>
          <p:cNvPr id="4" name="TekstSylinder 3">
            <a:extLst>
              <a:ext uri="{FF2B5EF4-FFF2-40B4-BE49-F238E27FC236}">
                <a16:creationId xmlns:a16="http://schemas.microsoft.com/office/drawing/2014/main" id="{BEADF540-9575-47D1-BD1C-43C0E6F04E77}"/>
              </a:ext>
            </a:extLst>
          </p:cNvPr>
          <p:cNvSpPr txBox="1"/>
          <p:nvPr/>
        </p:nvSpPr>
        <p:spPr>
          <a:xfrm>
            <a:off x="7905136" y="5993162"/>
            <a:ext cx="11065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b-NO" sz="1400" b="1" dirty="0"/>
              <a:t>Figur 6.14</a:t>
            </a:r>
          </a:p>
        </p:txBody>
      </p:sp>
    </p:spTree>
    <p:extLst>
      <p:ext uri="{BB962C8B-B14F-4D97-AF65-F5344CB8AC3E}">
        <p14:creationId xmlns:p14="http://schemas.microsoft.com/office/powerpoint/2010/main" val="252529047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 descr="Et bilde som inneholder bord&#10;&#10;Automatisk generert beskrivelse">
            <a:extLst>
              <a:ext uri="{FF2B5EF4-FFF2-40B4-BE49-F238E27FC236}">
                <a16:creationId xmlns:a16="http://schemas.microsoft.com/office/drawing/2014/main" id="{D734D6C4-6B3C-4A03-A920-4ADEFFF1AA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143" y="1842045"/>
            <a:ext cx="7235612" cy="2234381"/>
          </a:xfrm>
          <a:prstGeom prst="rect">
            <a:avLst/>
          </a:prstGeom>
        </p:spPr>
      </p:pic>
      <p:sp>
        <p:nvSpPr>
          <p:cNvPr id="3" name="TekstSylinder 2">
            <a:extLst>
              <a:ext uri="{FF2B5EF4-FFF2-40B4-BE49-F238E27FC236}">
                <a16:creationId xmlns:a16="http://schemas.microsoft.com/office/drawing/2014/main" id="{C21B4B9A-A6E7-4234-A7D5-23F7C82D8A40}"/>
              </a:ext>
            </a:extLst>
          </p:cNvPr>
          <p:cNvSpPr txBox="1"/>
          <p:nvPr/>
        </p:nvSpPr>
        <p:spPr>
          <a:xfrm>
            <a:off x="7905136" y="5993162"/>
            <a:ext cx="11065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b-NO" sz="1400" b="1" dirty="0"/>
              <a:t>Figur 6.15</a:t>
            </a:r>
          </a:p>
        </p:txBody>
      </p:sp>
    </p:spTree>
    <p:extLst>
      <p:ext uri="{BB962C8B-B14F-4D97-AF65-F5344CB8AC3E}">
        <p14:creationId xmlns:p14="http://schemas.microsoft.com/office/powerpoint/2010/main" val="310271403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AA235CE6-6541-405F-873C-09A52CF558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3906" y="1086558"/>
            <a:ext cx="6076188" cy="4684883"/>
          </a:xfrm>
          <a:prstGeom prst="rect">
            <a:avLst/>
          </a:prstGeom>
        </p:spPr>
      </p:pic>
      <p:sp>
        <p:nvSpPr>
          <p:cNvPr id="4" name="TekstSylinder 3">
            <a:extLst>
              <a:ext uri="{FF2B5EF4-FFF2-40B4-BE49-F238E27FC236}">
                <a16:creationId xmlns:a16="http://schemas.microsoft.com/office/drawing/2014/main" id="{E0E8EBD5-00C0-466B-819B-B33A8E61EF79}"/>
              </a:ext>
            </a:extLst>
          </p:cNvPr>
          <p:cNvSpPr txBox="1"/>
          <p:nvPr/>
        </p:nvSpPr>
        <p:spPr>
          <a:xfrm>
            <a:off x="7905136" y="5993162"/>
            <a:ext cx="11065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b-NO" sz="1400" b="1" dirty="0"/>
              <a:t>Figur 6.16</a:t>
            </a:r>
          </a:p>
        </p:txBody>
      </p:sp>
    </p:spTree>
    <p:extLst>
      <p:ext uri="{BB962C8B-B14F-4D97-AF65-F5344CB8AC3E}">
        <p14:creationId xmlns:p14="http://schemas.microsoft.com/office/powerpoint/2010/main" val="422849086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Et bilde som inneholder bord&#10;&#10;Automatisk generert beskrivelse">
            <a:extLst>
              <a:ext uri="{FF2B5EF4-FFF2-40B4-BE49-F238E27FC236}">
                <a16:creationId xmlns:a16="http://schemas.microsoft.com/office/drawing/2014/main" id="{A754982D-4719-4534-B869-172D896CE1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0235" y="1203822"/>
            <a:ext cx="6803529" cy="4450355"/>
          </a:xfrm>
          <a:prstGeom prst="rect">
            <a:avLst/>
          </a:prstGeom>
        </p:spPr>
      </p:pic>
      <p:sp>
        <p:nvSpPr>
          <p:cNvPr id="4" name="TekstSylinder 3">
            <a:extLst>
              <a:ext uri="{FF2B5EF4-FFF2-40B4-BE49-F238E27FC236}">
                <a16:creationId xmlns:a16="http://schemas.microsoft.com/office/drawing/2014/main" id="{26E55D5C-8251-47A3-8D03-AA6097587F4F}"/>
              </a:ext>
            </a:extLst>
          </p:cNvPr>
          <p:cNvSpPr txBox="1"/>
          <p:nvPr/>
        </p:nvSpPr>
        <p:spPr>
          <a:xfrm>
            <a:off x="7905136" y="5993162"/>
            <a:ext cx="11065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b-NO" sz="1400" b="1" dirty="0"/>
              <a:t>Figur 6.17</a:t>
            </a:r>
          </a:p>
        </p:txBody>
      </p:sp>
    </p:spTree>
    <p:extLst>
      <p:ext uri="{BB962C8B-B14F-4D97-AF65-F5344CB8AC3E}">
        <p14:creationId xmlns:p14="http://schemas.microsoft.com/office/powerpoint/2010/main" val="242277675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2A266891-D353-4E59-B7C4-F531CCE378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468" y="917415"/>
            <a:ext cx="7033063" cy="4025212"/>
          </a:xfrm>
          <a:prstGeom prst="rect">
            <a:avLst/>
          </a:prstGeom>
        </p:spPr>
      </p:pic>
      <p:sp>
        <p:nvSpPr>
          <p:cNvPr id="4" name="TekstSylinder 3">
            <a:extLst>
              <a:ext uri="{FF2B5EF4-FFF2-40B4-BE49-F238E27FC236}">
                <a16:creationId xmlns:a16="http://schemas.microsoft.com/office/drawing/2014/main" id="{9D79279D-17CF-41D5-AC01-618A4F9B67C1}"/>
              </a:ext>
            </a:extLst>
          </p:cNvPr>
          <p:cNvSpPr txBox="1"/>
          <p:nvPr/>
        </p:nvSpPr>
        <p:spPr>
          <a:xfrm>
            <a:off x="7905136" y="5993162"/>
            <a:ext cx="11065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b-NO" sz="1400" b="1" dirty="0"/>
              <a:t>Figur 6.18</a:t>
            </a:r>
          </a:p>
        </p:txBody>
      </p:sp>
    </p:spTree>
    <p:extLst>
      <p:ext uri="{BB962C8B-B14F-4D97-AF65-F5344CB8AC3E}">
        <p14:creationId xmlns:p14="http://schemas.microsoft.com/office/powerpoint/2010/main" val="329801040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 descr="Et bilde som inneholder bord&#10;&#10;Automatisk generert beskrivelse">
            <a:extLst>
              <a:ext uri="{FF2B5EF4-FFF2-40B4-BE49-F238E27FC236}">
                <a16:creationId xmlns:a16="http://schemas.microsoft.com/office/drawing/2014/main" id="{F3E361DA-0861-467A-8709-3DE7BD3A07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467" y="1842045"/>
            <a:ext cx="7175010" cy="2203115"/>
          </a:xfrm>
          <a:prstGeom prst="rect">
            <a:avLst/>
          </a:prstGeom>
        </p:spPr>
      </p:pic>
      <p:sp>
        <p:nvSpPr>
          <p:cNvPr id="6" name="TekstSylinder 5">
            <a:extLst>
              <a:ext uri="{FF2B5EF4-FFF2-40B4-BE49-F238E27FC236}">
                <a16:creationId xmlns:a16="http://schemas.microsoft.com/office/drawing/2014/main" id="{60194462-A95C-4782-BA3D-21E9A4A6253F}"/>
              </a:ext>
            </a:extLst>
          </p:cNvPr>
          <p:cNvSpPr txBox="1"/>
          <p:nvPr/>
        </p:nvSpPr>
        <p:spPr>
          <a:xfrm>
            <a:off x="7905136" y="5993162"/>
            <a:ext cx="11065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b-NO" sz="1400" b="1" dirty="0"/>
              <a:t>Figur 6.19</a:t>
            </a:r>
          </a:p>
        </p:txBody>
      </p:sp>
    </p:spTree>
    <p:extLst>
      <p:ext uri="{BB962C8B-B14F-4D97-AF65-F5344CB8AC3E}">
        <p14:creationId xmlns:p14="http://schemas.microsoft.com/office/powerpoint/2010/main" val="30105621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818D44C2-1336-44F4-A509-D79CCE209D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511" y="777817"/>
            <a:ext cx="4850745" cy="5302366"/>
          </a:xfrm>
          <a:prstGeom prst="rect">
            <a:avLst/>
          </a:prstGeom>
        </p:spPr>
      </p:pic>
      <p:sp>
        <p:nvSpPr>
          <p:cNvPr id="6" name="TekstSylinder 5">
            <a:extLst>
              <a:ext uri="{FF2B5EF4-FFF2-40B4-BE49-F238E27FC236}">
                <a16:creationId xmlns:a16="http://schemas.microsoft.com/office/drawing/2014/main" id="{7203BAF3-C657-43B0-A1FB-656BF70B02E9}"/>
              </a:ext>
            </a:extLst>
          </p:cNvPr>
          <p:cNvSpPr txBox="1"/>
          <p:nvPr/>
        </p:nvSpPr>
        <p:spPr>
          <a:xfrm>
            <a:off x="7905136" y="5993162"/>
            <a:ext cx="11065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b-NO" sz="1400" b="1" dirty="0"/>
              <a:t>Figur 7.1</a:t>
            </a:r>
          </a:p>
        </p:txBody>
      </p:sp>
    </p:spTree>
    <p:extLst>
      <p:ext uri="{BB962C8B-B14F-4D97-AF65-F5344CB8AC3E}">
        <p14:creationId xmlns:p14="http://schemas.microsoft.com/office/powerpoint/2010/main" val="173324685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2AFB55A0-9F9F-402B-9449-59C0EDB5B6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748" y="2306493"/>
            <a:ext cx="6828503" cy="1509458"/>
          </a:xfrm>
          <a:prstGeom prst="rect">
            <a:avLst/>
          </a:prstGeom>
        </p:spPr>
      </p:pic>
      <p:sp>
        <p:nvSpPr>
          <p:cNvPr id="6" name="TekstSylinder 5">
            <a:extLst>
              <a:ext uri="{FF2B5EF4-FFF2-40B4-BE49-F238E27FC236}">
                <a16:creationId xmlns:a16="http://schemas.microsoft.com/office/drawing/2014/main" id="{77B2A829-DCBE-4D5F-B1DE-8424723FE4B8}"/>
              </a:ext>
            </a:extLst>
          </p:cNvPr>
          <p:cNvSpPr txBox="1"/>
          <p:nvPr/>
        </p:nvSpPr>
        <p:spPr>
          <a:xfrm>
            <a:off x="7905136" y="5993162"/>
            <a:ext cx="11065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b-NO" sz="1400" b="1" dirty="0"/>
              <a:t>Figur 7.2</a:t>
            </a:r>
          </a:p>
        </p:txBody>
      </p:sp>
    </p:spTree>
    <p:extLst>
      <p:ext uri="{BB962C8B-B14F-4D97-AF65-F5344CB8AC3E}">
        <p14:creationId xmlns:p14="http://schemas.microsoft.com/office/powerpoint/2010/main" val="339956953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79DD3030-B7BE-4D17-B049-2136EC75B4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369" y="1398361"/>
            <a:ext cx="7663262" cy="3876056"/>
          </a:xfrm>
          <a:prstGeom prst="rect">
            <a:avLst/>
          </a:prstGeom>
        </p:spPr>
      </p:pic>
      <p:sp>
        <p:nvSpPr>
          <p:cNvPr id="6" name="TekstSylinder 5">
            <a:extLst>
              <a:ext uri="{FF2B5EF4-FFF2-40B4-BE49-F238E27FC236}">
                <a16:creationId xmlns:a16="http://schemas.microsoft.com/office/drawing/2014/main" id="{50C427F4-8AF6-4EE5-AC62-38E0489D5185}"/>
              </a:ext>
            </a:extLst>
          </p:cNvPr>
          <p:cNvSpPr txBox="1"/>
          <p:nvPr/>
        </p:nvSpPr>
        <p:spPr>
          <a:xfrm>
            <a:off x="7905136" y="5993162"/>
            <a:ext cx="11065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b-NO" sz="1400" b="1" dirty="0"/>
              <a:t>Figur 7.3</a:t>
            </a:r>
          </a:p>
        </p:txBody>
      </p:sp>
    </p:spTree>
    <p:extLst>
      <p:ext uri="{BB962C8B-B14F-4D97-AF65-F5344CB8AC3E}">
        <p14:creationId xmlns:p14="http://schemas.microsoft.com/office/powerpoint/2010/main" val="327439671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37EE95DB-74ED-4CEC-971A-A2384721A5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442" y="1098023"/>
            <a:ext cx="7789115" cy="4326041"/>
          </a:xfrm>
          <a:prstGeom prst="rect">
            <a:avLst/>
          </a:prstGeom>
        </p:spPr>
      </p:pic>
      <p:sp>
        <p:nvSpPr>
          <p:cNvPr id="4" name="TekstSylinder 3">
            <a:extLst>
              <a:ext uri="{FF2B5EF4-FFF2-40B4-BE49-F238E27FC236}">
                <a16:creationId xmlns:a16="http://schemas.microsoft.com/office/drawing/2014/main" id="{29CB9B97-7622-483B-A4BB-19B80D3A4E8A}"/>
              </a:ext>
            </a:extLst>
          </p:cNvPr>
          <p:cNvSpPr txBox="1"/>
          <p:nvPr/>
        </p:nvSpPr>
        <p:spPr>
          <a:xfrm>
            <a:off x="7905136" y="5993162"/>
            <a:ext cx="11065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b-NO" sz="1400" b="1" dirty="0"/>
              <a:t>Figur 7.4</a:t>
            </a:r>
          </a:p>
        </p:txBody>
      </p:sp>
    </p:spTree>
    <p:extLst>
      <p:ext uri="{BB962C8B-B14F-4D97-AF65-F5344CB8AC3E}">
        <p14:creationId xmlns:p14="http://schemas.microsoft.com/office/powerpoint/2010/main" val="267035971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B9EF5F37-188D-4F5C-906B-2D6CE45E78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284" y="612058"/>
            <a:ext cx="3169431" cy="5515897"/>
          </a:xfrm>
          <a:prstGeom prst="rect">
            <a:avLst/>
          </a:prstGeom>
        </p:spPr>
      </p:pic>
      <p:sp>
        <p:nvSpPr>
          <p:cNvPr id="4" name="TekstSylinder 3">
            <a:extLst>
              <a:ext uri="{FF2B5EF4-FFF2-40B4-BE49-F238E27FC236}">
                <a16:creationId xmlns:a16="http://schemas.microsoft.com/office/drawing/2014/main" id="{5F203B46-C4C8-470E-9AEC-F47C586F685B}"/>
              </a:ext>
            </a:extLst>
          </p:cNvPr>
          <p:cNvSpPr txBox="1"/>
          <p:nvPr/>
        </p:nvSpPr>
        <p:spPr>
          <a:xfrm>
            <a:off x="7905136" y="5993162"/>
            <a:ext cx="11065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b-NO" sz="1400" b="1" dirty="0"/>
              <a:t>Figur 7.5</a:t>
            </a:r>
          </a:p>
        </p:txBody>
      </p:sp>
    </p:spTree>
    <p:extLst>
      <p:ext uri="{BB962C8B-B14F-4D97-AF65-F5344CB8AC3E}">
        <p14:creationId xmlns:p14="http://schemas.microsoft.com/office/powerpoint/2010/main" val="28886580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615933BE-59AA-4396-B317-184AC8A779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578" y="1203140"/>
            <a:ext cx="5782843" cy="3812393"/>
          </a:xfrm>
          <a:prstGeom prst="rect">
            <a:avLst/>
          </a:prstGeom>
        </p:spPr>
      </p:pic>
      <p:sp>
        <p:nvSpPr>
          <p:cNvPr id="4" name="TekstSylinder 3">
            <a:extLst>
              <a:ext uri="{FF2B5EF4-FFF2-40B4-BE49-F238E27FC236}">
                <a16:creationId xmlns:a16="http://schemas.microsoft.com/office/drawing/2014/main" id="{B449A025-8855-418C-BDA1-27BCF9FD9820}"/>
              </a:ext>
            </a:extLst>
          </p:cNvPr>
          <p:cNvSpPr txBox="1"/>
          <p:nvPr/>
        </p:nvSpPr>
        <p:spPr>
          <a:xfrm>
            <a:off x="7905136" y="5993162"/>
            <a:ext cx="11065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b-NO" sz="1400" b="1" dirty="0"/>
              <a:t>Figur 7.6</a:t>
            </a:r>
          </a:p>
        </p:txBody>
      </p:sp>
    </p:spTree>
    <p:extLst>
      <p:ext uri="{BB962C8B-B14F-4D97-AF65-F5344CB8AC3E}">
        <p14:creationId xmlns:p14="http://schemas.microsoft.com/office/powerpoint/2010/main" val="63356657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159D2153-1904-4A30-8025-EB5EAA6CAC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877" y="916625"/>
            <a:ext cx="6902245" cy="4665763"/>
          </a:xfrm>
          <a:prstGeom prst="rect">
            <a:avLst/>
          </a:prstGeom>
        </p:spPr>
      </p:pic>
      <p:sp>
        <p:nvSpPr>
          <p:cNvPr id="4" name="TekstSylinder 3">
            <a:extLst>
              <a:ext uri="{FF2B5EF4-FFF2-40B4-BE49-F238E27FC236}">
                <a16:creationId xmlns:a16="http://schemas.microsoft.com/office/drawing/2014/main" id="{7494BDCE-7718-4E8E-91FB-1862D96B9CB9}"/>
              </a:ext>
            </a:extLst>
          </p:cNvPr>
          <p:cNvSpPr txBox="1"/>
          <p:nvPr/>
        </p:nvSpPr>
        <p:spPr>
          <a:xfrm>
            <a:off x="7905136" y="5993162"/>
            <a:ext cx="11065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b-NO" sz="1400" b="1" dirty="0"/>
              <a:t>Figur 8.1</a:t>
            </a:r>
          </a:p>
        </p:txBody>
      </p:sp>
    </p:spTree>
    <p:extLst>
      <p:ext uri="{BB962C8B-B14F-4D97-AF65-F5344CB8AC3E}">
        <p14:creationId xmlns:p14="http://schemas.microsoft.com/office/powerpoint/2010/main" val="94208028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1CF72370-DC8B-4562-A9E2-0A80F2B828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3704" y="1238864"/>
            <a:ext cx="4156592" cy="4243733"/>
          </a:xfrm>
          <a:prstGeom prst="rect">
            <a:avLst/>
          </a:prstGeom>
        </p:spPr>
      </p:pic>
      <p:sp>
        <p:nvSpPr>
          <p:cNvPr id="5" name="TekstSylinder 4">
            <a:extLst>
              <a:ext uri="{FF2B5EF4-FFF2-40B4-BE49-F238E27FC236}">
                <a16:creationId xmlns:a16="http://schemas.microsoft.com/office/drawing/2014/main" id="{CBE07141-CD75-4995-9698-A80E3D1AD311}"/>
              </a:ext>
            </a:extLst>
          </p:cNvPr>
          <p:cNvSpPr txBox="1"/>
          <p:nvPr/>
        </p:nvSpPr>
        <p:spPr>
          <a:xfrm>
            <a:off x="7905136" y="5993162"/>
            <a:ext cx="11065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b-NO" sz="1400" b="1" dirty="0"/>
              <a:t>Figur 8.2</a:t>
            </a:r>
          </a:p>
        </p:txBody>
      </p:sp>
    </p:spTree>
    <p:extLst>
      <p:ext uri="{BB962C8B-B14F-4D97-AF65-F5344CB8AC3E}">
        <p14:creationId xmlns:p14="http://schemas.microsoft.com/office/powerpoint/2010/main" val="207270981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Et bilde som inneholder bord&#10;&#10;Automatisk generert beskrivelse">
            <a:extLst>
              <a:ext uri="{FF2B5EF4-FFF2-40B4-BE49-F238E27FC236}">
                <a16:creationId xmlns:a16="http://schemas.microsoft.com/office/drawing/2014/main" id="{E50899F0-142C-43D6-BFB3-CD81CBD624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1160" y="637867"/>
            <a:ext cx="4141680" cy="5582265"/>
          </a:xfrm>
          <a:prstGeom prst="rect">
            <a:avLst/>
          </a:prstGeom>
        </p:spPr>
      </p:pic>
      <p:sp>
        <p:nvSpPr>
          <p:cNvPr id="6" name="TekstSylinder 5">
            <a:extLst>
              <a:ext uri="{FF2B5EF4-FFF2-40B4-BE49-F238E27FC236}">
                <a16:creationId xmlns:a16="http://schemas.microsoft.com/office/drawing/2014/main" id="{CECB619E-136D-46AB-A843-D3E3BEB720F6}"/>
              </a:ext>
            </a:extLst>
          </p:cNvPr>
          <p:cNvSpPr txBox="1"/>
          <p:nvPr/>
        </p:nvSpPr>
        <p:spPr>
          <a:xfrm>
            <a:off x="7905136" y="5993162"/>
            <a:ext cx="11065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b-NO" sz="1400" b="1" dirty="0"/>
              <a:t>Figur 8.3</a:t>
            </a:r>
          </a:p>
        </p:txBody>
      </p:sp>
    </p:spTree>
    <p:extLst>
      <p:ext uri="{BB962C8B-B14F-4D97-AF65-F5344CB8AC3E}">
        <p14:creationId xmlns:p14="http://schemas.microsoft.com/office/powerpoint/2010/main" val="12268297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FB2BA2D9-31F8-4EFD-A536-F792982734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1160" y="584486"/>
            <a:ext cx="4141680" cy="5689026"/>
          </a:xfrm>
          <a:prstGeom prst="rect">
            <a:avLst/>
          </a:prstGeom>
        </p:spPr>
      </p:pic>
      <p:sp>
        <p:nvSpPr>
          <p:cNvPr id="3" name="TekstSylinder 2">
            <a:extLst>
              <a:ext uri="{FF2B5EF4-FFF2-40B4-BE49-F238E27FC236}">
                <a16:creationId xmlns:a16="http://schemas.microsoft.com/office/drawing/2014/main" id="{196F50BE-D789-4C7F-A7B7-2A50B476BEF9}"/>
              </a:ext>
            </a:extLst>
          </p:cNvPr>
          <p:cNvSpPr txBox="1"/>
          <p:nvPr/>
        </p:nvSpPr>
        <p:spPr>
          <a:xfrm>
            <a:off x="7905136" y="5993162"/>
            <a:ext cx="11065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b-NO" sz="1400" b="1" dirty="0"/>
              <a:t>Figur 8.4</a:t>
            </a:r>
          </a:p>
        </p:txBody>
      </p:sp>
    </p:spTree>
    <p:extLst>
      <p:ext uri="{BB962C8B-B14F-4D97-AF65-F5344CB8AC3E}">
        <p14:creationId xmlns:p14="http://schemas.microsoft.com/office/powerpoint/2010/main" val="313327204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Et bilde som inneholder bord&#10;&#10;Automatisk generert beskrivelse">
            <a:extLst>
              <a:ext uri="{FF2B5EF4-FFF2-40B4-BE49-F238E27FC236}">
                <a16:creationId xmlns:a16="http://schemas.microsoft.com/office/drawing/2014/main" id="{33E85CEC-0245-4ACF-A19D-A9381B16D2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9588" y="1364226"/>
            <a:ext cx="5704824" cy="3134475"/>
          </a:xfrm>
          <a:prstGeom prst="rect">
            <a:avLst/>
          </a:prstGeom>
        </p:spPr>
      </p:pic>
      <p:sp>
        <p:nvSpPr>
          <p:cNvPr id="5" name="TekstSylinder 4">
            <a:extLst>
              <a:ext uri="{FF2B5EF4-FFF2-40B4-BE49-F238E27FC236}">
                <a16:creationId xmlns:a16="http://schemas.microsoft.com/office/drawing/2014/main" id="{3E51B465-A3F4-4FB4-8402-139A754E87B8}"/>
              </a:ext>
            </a:extLst>
          </p:cNvPr>
          <p:cNvSpPr txBox="1"/>
          <p:nvPr/>
        </p:nvSpPr>
        <p:spPr>
          <a:xfrm>
            <a:off x="7905136" y="5993162"/>
            <a:ext cx="11065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b-NO" sz="1400" b="1" dirty="0"/>
              <a:t>Figur 8.5</a:t>
            </a:r>
          </a:p>
        </p:txBody>
      </p:sp>
    </p:spTree>
    <p:extLst>
      <p:ext uri="{BB962C8B-B14F-4D97-AF65-F5344CB8AC3E}">
        <p14:creationId xmlns:p14="http://schemas.microsoft.com/office/powerpoint/2010/main" val="404430913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48C25BC1-5DE8-4CD4-B1B6-F47DCDFAB4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615" y="2359742"/>
            <a:ext cx="7454769" cy="1569425"/>
          </a:xfrm>
          <a:prstGeom prst="rect">
            <a:avLst/>
          </a:prstGeom>
        </p:spPr>
      </p:pic>
      <p:sp>
        <p:nvSpPr>
          <p:cNvPr id="4" name="TekstSylinder 3">
            <a:extLst>
              <a:ext uri="{FF2B5EF4-FFF2-40B4-BE49-F238E27FC236}">
                <a16:creationId xmlns:a16="http://schemas.microsoft.com/office/drawing/2014/main" id="{47EBEC34-44EE-4F82-9679-C2CD5838217B}"/>
              </a:ext>
            </a:extLst>
          </p:cNvPr>
          <p:cNvSpPr txBox="1"/>
          <p:nvPr/>
        </p:nvSpPr>
        <p:spPr>
          <a:xfrm>
            <a:off x="7905136" y="5993162"/>
            <a:ext cx="11065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b-NO" sz="1400" b="1" dirty="0"/>
              <a:t>Figur 8.6</a:t>
            </a:r>
          </a:p>
        </p:txBody>
      </p:sp>
    </p:spTree>
    <p:extLst>
      <p:ext uri="{BB962C8B-B14F-4D97-AF65-F5344CB8AC3E}">
        <p14:creationId xmlns:p14="http://schemas.microsoft.com/office/powerpoint/2010/main" val="69648701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9D6AA399-A461-4A6D-82BC-50255F0BBF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536" y="1113396"/>
            <a:ext cx="6832928" cy="4631207"/>
          </a:xfrm>
          <a:prstGeom prst="rect">
            <a:avLst/>
          </a:prstGeom>
        </p:spPr>
      </p:pic>
      <p:sp>
        <p:nvSpPr>
          <p:cNvPr id="6" name="TekstSylinder 5">
            <a:extLst>
              <a:ext uri="{FF2B5EF4-FFF2-40B4-BE49-F238E27FC236}">
                <a16:creationId xmlns:a16="http://schemas.microsoft.com/office/drawing/2014/main" id="{49069EC4-CE46-46CC-80F7-83969DD3865E}"/>
              </a:ext>
            </a:extLst>
          </p:cNvPr>
          <p:cNvSpPr txBox="1"/>
          <p:nvPr/>
        </p:nvSpPr>
        <p:spPr>
          <a:xfrm>
            <a:off x="7905136" y="5993162"/>
            <a:ext cx="11065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b-NO" sz="1400" b="1" dirty="0"/>
              <a:t>Figur 9.1</a:t>
            </a:r>
          </a:p>
        </p:txBody>
      </p:sp>
    </p:spTree>
    <p:extLst>
      <p:ext uri="{BB962C8B-B14F-4D97-AF65-F5344CB8AC3E}">
        <p14:creationId xmlns:p14="http://schemas.microsoft.com/office/powerpoint/2010/main" val="255061300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DBC0CEC0-B399-41EE-8AAD-DB4DE31733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6248" y="656213"/>
            <a:ext cx="6491503" cy="5545573"/>
          </a:xfrm>
          <a:prstGeom prst="rect">
            <a:avLst/>
          </a:prstGeom>
        </p:spPr>
      </p:pic>
      <p:sp>
        <p:nvSpPr>
          <p:cNvPr id="3" name="TekstSylinder 2">
            <a:extLst>
              <a:ext uri="{FF2B5EF4-FFF2-40B4-BE49-F238E27FC236}">
                <a16:creationId xmlns:a16="http://schemas.microsoft.com/office/drawing/2014/main" id="{BBFE6B73-5C2A-4BDE-958C-8954A82FCAAE}"/>
              </a:ext>
            </a:extLst>
          </p:cNvPr>
          <p:cNvSpPr txBox="1"/>
          <p:nvPr/>
        </p:nvSpPr>
        <p:spPr>
          <a:xfrm>
            <a:off x="7905136" y="5993162"/>
            <a:ext cx="11065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b-NO" sz="1400" b="1" dirty="0"/>
              <a:t>Figur 9.2</a:t>
            </a:r>
          </a:p>
        </p:txBody>
      </p:sp>
    </p:spTree>
    <p:extLst>
      <p:ext uri="{BB962C8B-B14F-4D97-AF65-F5344CB8AC3E}">
        <p14:creationId xmlns:p14="http://schemas.microsoft.com/office/powerpoint/2010/main" val="61529190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646B76CF-6F02-4D49-A757-47EBAB37A4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4746" y="1177602"/>
            <a:ext cx="5714508" cy="4329839"/>
          </a:xfrm>
          <a:prstGeom prst="rect">
            <a:avLst/>
          </a:prstGeom>
        </p:spPr>
      </p:pic>
      <p:sp>
        <p:nvSpPr>
          <p:cNvPr id="4" name="TekstSylinder 3">
            <a:extLst>
              <a:ext uri="{FF2B5EF4-FFF2-40B4-BE49-F238E27FC236}">
                <a16:creationId xmlns:a16="http://schemas.microsoft.com/office/drawing/2014/main" id="{A33D092B-7025-4AAB-A844-741AB8AB229D}"/>
              </a:ext>
            </a:extLst>
          </p:cNvPr>
          <p:cNvSpPr txBox="1"/>
          <p:nvPr/>
        </p:nvSpPr>
        <p:spPr>
          <a:xfrm>
            <a:off x="7905136" y="5993162"/>
            <a:ext cx="11065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b-NO" sz="1400" b="1" dirty="0"/>
              <a:t>Figur 9.3</a:t>
            </a:r>
          </a:p>
        </p:txBody>
      </p:sp>
    </p:spTree>
    <p:extLst>
      <p:ext uri="{BB962C8B-B14F-4D97-AF65-F5344CB8AC3E}">
        <p14:creationId xmlns:p14="http://schemas.microsoft.com/office/powerpoint/2010/main" val="168872953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Et bilde som inneholder tekst&#10;&#10;Automatisk generert beskrivelse">
            <a:extLst>
              <a:ext uri="{FF2B5EF4-FFF2-40B4-BE49-F238E27FC236}">
                <a16:creationId xmlns:a16="http://schemas.microsoft.com/office/drawing/2014/main" id="{0E17CC80-C21C-4D06-AC78-C8738987EA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0139" y="656303"/>
            <a:ext cx="5583722" cy="5413109"/>
          </a:xfrm>
          <a:prstGeom prst="rect">
            <a:avLst/>
          </a:prstGeom>
        </p:spPr>
      </p:pic>
      <p:sp>
        <p:nvSpPr>
          <p:cNvPr id="4" name="TekstSylinder 3">
            <a:extLst>
              <a:ext uri="{FF2B5EF4-FFF2-40B4-BE49-F238E27FC236}">
                <a16:creationId xmlns:a16="http://schemas.microsoft.com/office/drawing/2014/main" id="{51A9D969-DCAA-4A86-B0BD-B50A1E1A8982}"/>
              </a:ext>
            </a:extLst>
          </p:cNvPr>
          <p:cNvSpPr txBox="1"/>
          <p:nvPr/>
        </p:nvSpPr>
        <p:spPr>
          <a:xfrm>
            <a:off x="7905136" y="5993162"/>
            <a:ext cx="11065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b-NO" sz="1400" b="1" dirty="0"/>
              <a:t>Figur 9.4</a:t>
            </a:r>
          </a:p>
        </p:txBody>
      </p:sp>
    </p:spTree>
    <p:extLst>
      <p:ext uri="{BB962C8B-B14F-4D97-AF65-F5344CB8AC3E}">
        <p14:creationId xmlns:p14="http://schemas.microsoft.com/office/powerpoint/2010/main" val="135532175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DAD1144B-DE78-4725-8776-A88C015779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313" y="759252"/>
            <a:ext cx="6865374" cy="5174395"/>
          </a:xfrm>
          <a:prstGeom prst="rect">
            <a:avLst/>
          </a:prstGeom>
        </p:spPr>
      </p:pic>
      <p:sp>
        <p:nvSpPr>
          <p:cNvPr id="4" name="TekstSylinder 3">
            <a:extLst>
              <a:ext uri="{FF2B5EF4-FFF2-40B4-BE49-F238E27FC236}">
                <a16:creationId xmlns:a16="http://schemas.microsoft.com/office/drawing/2014/main" id="{55810ACC-74DA-46DF-89C2-16BA8EE8AB85}"/>
              </a:ext>
            </a:extLst>
          </p:cNvPr>
          <p:cNvSpPr txBox="1"/>
          <p:nvPr/>
        </p:nvSpPr>
        <p:spPr>
          <a:xfrm>
            <a:off x="7905136" y="5993162"/>
            <a:ext cx="11065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b-NO" sz="1400" b="1" dirty="0"/>
              <a:t>Figur 9.5</a:t>
            </a:r>
          </a:p>
        </p:txBody>
      </p:sp>
    </p:spTree>
    <p:extLst>
      <p:ext uri="{BB962C8B-B14F-4D97-AF65-F5344CB8AC3E}">
        <p14:creationId xmlns:p14="http://schemas.microsoft.com/office/powerpoint/2010/main" val="213470240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9601353E-8C67-470D-86D9-B81F78BF9D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8168" y="924174"/>
            <a:ext cx="5227664" cy="5009651"/>
          </a:xfrm>
          <a:prstGeom prst="rect">
            <a:avLst/>
          </a:prstGeom>
        </p:spPr>
      </p:pic>
      <p:sp>
        <p:nvSpPr>
          <p:cNvPr id="4" name="TekstSylinder 3">
            <a:extLst>
              <a:ext uri="{FF2B5EF4-FFF2-40B4-BE49-F238E27FC236}">
                <a16:creationId xmlns:a16="http://schemas.microsoft.com/office/drawing/2014/main" id="{62C8B79F-F1E5-4BA8-950C-B9CF4BD522D7}"/>
              </a:ext>
            </a:extLst>
          </p:cNvPr>
          <p:cNvSpPr txBox="1"/>
          <p:nvPr/>
        </p:nvSpPr>
        <p:spPr>
          <a:xfrm>
            <a:off x="7905136" y="5993162"/>
            <a:ext cx="11065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b-NO" sz="1400" b="1" dirty="0"/>
              <a:t>Figur 9.6</a:t>
            </a:r>
          </a:p>
        </p:txBody>
      </p:sp>
    </p:spTree>
    <p:extLst>
      <p:ext uri="{BB962C8B-B14F-4D97-AF65-F5344CB8AC3E}">
        <p14:creationId xmlns:p14="http://schemas.microsoft.com/office/powerpoint/2010/main" val="403208022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DB3E8D4B-FD0B-439B-9E97-6172A79C05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3292" y="892277"/>
            <a:ext cx="4512136" cy="4590471"/>
          </a:xfrm>
          <a:prstGeom prst="rect">
            <a:avLst/>
          </a:prstGeom>
        </p:spPr>
      </p:pic>
      <p:sp>
        <p:nvSpPr>
          <p:cNvPr id="5" name="TekstSylinder 4">
            <a:extLst>
              <a:ext uri="{FF2B5EF4-FFF2-40B4-BE49-F238E27FC236}">
                <a16:creationId xmlns:a16="http://schemas.microsoft.com/office/drawing/2014/main" id="{DC0EB034-AD7E-4AE9-AF03-1BCD31548119}"/>
              </a:ext>
            </a:extLst>
          </p:cNvPr>
          <p:cNvSpPr txBox="1"/>
          <p:nvPr/>
        </p:nvSpPr>
        <p:spPr>
          <a:xfrm>
            <a:off x="7905136" y="5993162"/>
            <a:ext cx="11065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b-NO" sz="1400" b="1" dirty="0"/>
              <a:t>Figur 9.7</a:t>
            </a:r>
          </a:p>
        </p:txBody>
      </p:sp>
    </p:spTree>
    <p:extLst>
      <p:ext uri="{BB962C8B-B14F-4D97-AF65-F5344CB8AC3E}">
        <p14:creationId xmlns:p14="http://schemas.microsoft.com/office/powerpoint/2010/main" val="152107243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05C51E81-84C9-424A-A50E-A1C26A59C3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5931" y="630788"/>
            <a:ext cx="4512136" cy="5596424"/>
          </a:xfrm>
          <a:prstGeom prst="rect">
            <a:avLst/>
          </a:prstGeom>
        </p:spPr>
      </p:pic>
      <p:sp>
        <p:nvSpPr>
          <p:cNvPr id="5" name="TekstSylinder 4">
            <a:extLst>
              <a:ext uri="{FF2B5EF4-FFF2-40B4-BE49-F238E27FC236}">
                <a16:creationId xmlns:a16="http://schemas.microsoft.com/office/drawing/2014/main" id="{C81FE398-F5B6-45FD-A3CE-C16AF3177A4E}"/>
              </a:ext>
            </a:extLst>
          </p:cNvPr>
          <p:cNvSpPr txBox="1"/>
          <p:nvPr/>
        </p:nvSpPr>
        <p:spPr>
          <a:xfrm>
            <a:off x="7905136" y="5993162"/>
            <a:ext cx="11065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b-NO" sz="1400" b="1" dirty="0"/>
              <a:t>Figur 9.8</a:t>
            </a:r>
          </a:p>
        </p:txBody>
      </p:sp>
    </p:spTree>
    <p:extLst>
      <p:ext uri="{BB962C8B-B14F-4D97-AF65-F5344CB8AC3E}">
        <p14:creationId xmlns:p14="http://schemas.microsoft.com/office/powerpoint/2010/main" val="77117991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2896026D-B7E5-4E7A-A163-8FA179688B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997" y="710949"/>
            <a:ext cx="7942006" cy="5195189"/>
          </a:xfrm>
          <a:prstGeom prst="rect">
            <a:avLst/>
          </a:prstGeom>
        </p:spPr>
      </p:pic>
      <p:sp>
        <p:nvSpPr>
          <p:cNvPr id="4" name="TekstSylinder 3">
            <a:extLst>
              <a:ext uri="{FF2B5EF4-FFF2-40B4-BE49-F238E27FC236}">
                <a16:creationId xmlns:a16="http://schemas.microsoft.com/office/drawing/2014/main" id="{54E84FFD-E9E8-4F8C-8F10-E4F45EDBFDCB}"/>
              </a:ext>
            </a:extLst>
          </p:cNvPr>
          <p:cNvSpPr txBox="1"/>
          <p:nvPr/>
        </p:nvSpPr>
        <p:spPr>
          <a:xfrm>
            <a:off x="7905136" y="5993162"/>
            <a:ext cx="11065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b-NO" sz="1400" b="1" dirty="0"/>
              <a:t>Figur 9.9</a:t>
            </a:r>
          </a:p>
        </p:txBody>
      </p:sp>
    </p:spTree>
    <p:extLst>
      <p:ext uri="{BB962C8B-B14F-4D97-AF65-F5344CB8AC3E}">
        <p14:creationId xmlns:p14="http://schemas.microsoft.com/office/powerpoint/2010/main" val="411023612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Et bilde som inneholder bord&#10;&#10;Automatisk generert beskrivelse">
            <a:extLst>
              <a:ext uri="{FF2B5EF4-FFF2-40B4-BE49-F238E27FC236}">
                <a16:creationId xmlns:a16="http://schemas.microsoft.com/office/drawing/2014/main" id="{B184A97E-0961-4390-8347-994C4B50BF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0065" y="1224117"/>
            <a:ext cx="4512136" cy="3686324"/>
          </a:xfrm>
          <a:prstGeom prst="rect">
            <a:avLst/>
          </a:prstGeom>
        </p:spPr>
      </p:pic>
      <p:sp>
        <p:nvSpPr>
          <p:cNvPr id="4" name="TekstSylinder 3">
            <a:extLst>
              <a:ext uri="{FF2B5EF4-FFF2-40B4-BE49-F238E27FC236}">
                <a16:creationId xmlns:a16="http://schemas.microsoft.com/office/drawing/2014/main" id="{D9CDD4E6-355B-46D9-9E6A-F30307FC5C40}"/>
              </a:ext>
            </a:extLst>
          </p:cNvPr>
          <p:cNvSpPr txBox="1"/>
          <p:nvPr/>
        </p:nvSpPr>
        <p:spPr>
          <a:xfrm>
            <a:off x="7905136" y="5993162"/>
            <a:ext cx="11065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b-NO" sz="1400" b="1" dirty="0"/>
              <a:t>Figur 9.10</a:t>
            </a:r>
          </a:p>
        </p:txBody>
      </p:sp>
    </p:spTree>
    <p:extLst>
      <p:ext uri="{BB962C8B-B14F-4D97-AF65-F5344CB8AC3E}">
        <p14:creationId xmlns:p14="http://schemas.microsoft.com/office/powerpoint/2010/main" val="250290492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DCEB8D5B-19E5-4A4D-AC88-EEE6515B00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230" y="2013155"/>
            <a:ext cx="6979540" cy="2209456"/>
          </a:xfrm>
          <a:prstGeom prst="rect">
            <a:avLst/>
          </a:prstGeom>
        </p:spPr>
      </p:pic>
      <p:sp>
        <p:nvSpPr>
          <p:cNvPr id="4" name="TekstSylinder 3">
            <a:extLst>
              <a:ext uri="{FF2B5EF4-FFF2-40B4-BE49-F238E27FC236}">
                <a16:creationId xmlns:a16="http://schemas.microsoft.com/office/drawing/2014/main" id="{6D8E321D-5E80-4206-9550-F20CBFB32126}"/>
              </a:ext>
            </a:extLst>
          </p:cNvPr>
          <p:cNvSpPr txBox="1"/>
          <p:nvPr/>
        </p:nvSpPr>
        <p:spPr>
          <a:xfrm>
            <a:off x="7905136" y="5993162"/>
            <a:ext cx="11065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b-NO" sz="1400" b="1" dirty="0"/>
              <a:t>Figur 9.11</a:t>
            </a:r>
          </a:p>
        </p:txBody>
      </p:sp>
    </p:spTree>
    <p:extLst>
      <p:ext uri="{BB962C8B-B14F-4D97-AF65-F5344CB8AC3E}">
        <p14:creationId xmlns:p14="http://schemas.microsoft.com/office/powerpoint/2010/main" val="330915705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Sylinder 1">
            <a:extLst>
              <a:ext uri="{FF2B5EF4-FFF2-40B4-BE49-F238E27FC236}">
                <a16:creationId xmlns:a16="http://schemas.microsoft.com/office/drawing/2014/main" id="{B25D3CBD-73FD-4D4B-B01A-3A4B17DC191E}"/>
              </a:ext>
            </a:extLst>
          </p:cNvPr>
          <p:cNvSpPr txBox="1"/>
          <p:nvPr/>
        </p:nvSpPr>
        <p:spPr>
          <a:xfrm>
            <a:off x="7905136" y="5993162"/>
            <a:ext cx="11065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b-NO" sz="1400" b="1" dirty="0"/>
              <a:t>Figur 9.12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04364BBA-611D-488C-B9DC-A3D5230E3A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919" y="1405225"/>
            <a:ext cx="7628161" cy="3615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89649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Sylinder 1">
            <a:extLst>
              <a:ext uri="{FF2B5EF4-FFF2-40B4-BE49-F238E27FC236}">
                <a16:creationId xmlns:a16="http://schemas.microsoft.com/office/drawing/2014/main" id="{0C89E847-4B9E-4B7E-BFD2-D7F5BC54EABB}"/>
              </a:ext>
            </a:extLst>
          </p:cNvPr>
          <p:cNvSpPr txBox="1"/>
          <p:nvPr/>
        </p:nvSpPr>
        <p:spPr>
          <a:xfrm>
            <a:off x="7905136" y="5993162"/>
            <a:ext cx="11065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b-NO" sz="1400" b="1" dirty="0"/>
              <a:t>Figur 9.13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00624FD3-EEBA-466A-90BF-87E49576BE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5332" y="628304"/>
            <a:ext cx="4933336" cy="5601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22839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Sylinder 1">
            <a:extLst>
              <a:ext uri="{FF2B5EF4-FFF2-40B4-BE49-F238E27FC236}">
                <a16:creationId xmlns:a16="http://schemas.microsoft.com/office/drawing/2014/main" id="{43C18CFB-A049-4C5B-893E-5C6727685A32}"/>
              </a:ext>
            </a:extLst>
          </p:cNvPr>
          <p:cNvSpPr txBox="1"/>
          <p:nvPr/>
        </p:nvSpPr>
        <p:spPr>
          <a:xfrm>
            <a:off x="7905136" y="5993162"/>
            <a:ext cx="11065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b-NO" sz="1400" b="1" dirty="0"/>
              <a:t>Figur 10.1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CAC70C6D-2D5B-4CF3-A951-D4BEE71D77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0313" y="876620"/>
            <a:ext cx="4963373" cy="4997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26606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Sylinder 1">
            <a:extLst>
              <a:ext uri="{FF2B5EF4-FFF2-40B4-BE49-F238E27FC236}">
                <a16:creationId xmlns:a16="http://schemas.microsoft.com/office/drawing/2014/main" id="{ADB69EFF-6864-4A19-B481-E2E848CF9F03}"/>
              </a:ext>
            </a:extLst>
          </p:cNvPr>
          <p:cNvSpPr txBox="1"/>
          <p:nvPr/>
        </p:nvSpPr>
        <p:spPr>
          <a:xfrm>
            <a:off x="7905136" y="5993162"/>
            <a:ext cx="11065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b-NO" sz="1400" b="1" dirty="0"/>
              <a:t>Figur 10.2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DF5021AF-1B31-48D8-8183-B0E994C9A4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3098" y="1054509"/>
            <a:ext cx="5417803" cy="43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814957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Sylinder 1">
            <a:extLst>
              <a:ext uri="{FF2B5EF4-FFF2-40B4-BE49-F238E27FC236}">
                <a16:creationId xmlns:a16="http://schemas.microsoft.com/office/drawing/2014/main" id="{B93E8518-ED5B-4543-B44E-8DC61E1E0A1E}"/>
              </a:ext>
            </a:extLst>
          </p:cNvPr>
          <p:cNvSpPr txBox="1"/>
          <p:nvPr/>
        </p:nvSpPr>
        <p:spPr>
          <a:xfrm>
            <a:off x="7905136" y="5993162"/>
            <a:ext cx="11065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b-NO" sz="1400" b="1" dirty="0"/>
              <a:t>Figur </a:t>
            </a:r>
            <a:r>
              <a:rPr lang="nb-NO" sz="1400" b="1" dirty="0" err="1"/>
              <a:t>Ia</a:t>
            </a:r>
            <a:endParaRPr lang="nb-NO" sz="1400" b="1" dirty="0"/>
          </a:p>
        </p:txBody>
      </p:sp>
      <p:pic>
        <p:nvPicPr>
          <p:cNvPr id="4" name="Bilde 3" descr="Et bilde som inneholder tekst, kvittering&#10;&#10;Automatisk generert beskrivelse">
            <a:extLst>
              <a:ext uri="{FF2B5EF4-FFF2-40B4-BE49-F238E27FC236}">
                <a16:creationId xmlns:a16="http://schemas.microsoft.com/office/drawing/2014/main" id="{EF1C0067-FCD1-497F-8C65-553F1384C5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8776" y="996696"/>
            <a:ext cx="4346448" cy="4864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1186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Sylinder 1">
            <a:extLst>
              <a:ext uri="{FF2B5EF4-FFF2-40B4-BE49-F238E27FC236}">
                <a16:creationId xmlns:a16="http://schemas.microsoft.com/office/drawing/2014/main" id="{38105BEE-2F63-42C7-9515-CCD36ED52D12}"/>
              </a:ext>
            </a:extLst>
          </p:cNvPr>
          <p:cNvSpPr txBox="1"/>
          <p:nvPr/>
        </p:nvSpPr>
        <p:spPr>
          <a:xfrm>
            <a:off x="7905136" y="5993162"/>
            <a:ext cx="11065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b-NO" sz="1400" b="1" dirty="0"/>
              <a:t>Figur Ib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DAA84C50-7E05-48F7-BD83-B67DDF2052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9215" y="581088"/>
            <a:ext cx="3865569" cy="5719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852350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Sylinder 1">
            <a:extLst>
              <a:ext uri="{FF2B5EF4-FFF2-40B4-BE49-F238E27FC236}">
                <a16:creationId xmlns:a16="http://schemas.microsoft.com/office/drawing/2014/main" id="{E994356A-8908-4FE7-BBD6-9CB2CBAFE440}"/>
              </a:ext>
            </a:extLst>
          </p:cNvPr>
          <p:cNvSpPr txBox="1"/>
          <p:nvPr/>
        </p:nvSpPr>
        <p:spPr>
          <a:xfrm>
            <a:off x="7905136" y="5993162"/>
            <a:ext cx="11065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b-NO" sz="1400" b="1" dirty="0"/>
              <a:t>Figur </a:t>
            </a:r>
            <a:r>
              <a:rPr lang="nb-NO" sz="1400" b="1" dirty="0" err="1"/>
              <a:t>Ic</a:t>
            </a:r>
            <a:endParaRPr lang="nb-NO" sz="1400" b="1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94DEE703-136F-4A55-9D40-98A3D7E02A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9632" y="1669025"/>
            <a:ext cx="4364736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151290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Sylinder 1">
            <a:extLst>
              <a:ext uri="{FF2B5EF4-FFF2-40B4-BE49-F238E27FC236}">
                <a16:creationId xmlns:a16="http://schemas.microsoft.com/office/drawing/2014/main" id="{B720BCF6-323A-44D0-8867-4B1342BC161B}"/>
              </a:ext>
            </a:extLst>
          </p:cNvPr>
          <p:cNvSpPr txBox="1"/>
          <p:nvPr/>
        </p:nvSpPr>
        <p:spPr>
          <a:xfrm>
            <a:off x="7905136" y="5993162"/>
            <a:ext cx="11065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b-NO" sz="1400" b="1" dirty="0"/>
              <a:t>Figur </a:t>
            </a:r>
            <a:r>
              <a:rPr lang="nb-NO" sz="1400" b="1" dirty="0" err="1"/>
              <a:t>IIa</a:t>
            </a:r>
            <a:endParaRPr lang="nb-NO" sz="1400" b="1" dirty="0"/>
          </a:p>
        </p:txBody>
      </p:sp>
      <p:pic>
        <p:nvPicPr>
          <p:cNvPr id="4" name="Bilde 3" descr="Et bilde som inneholder bord&#10;&#10;Automatisk generert beskrivelse">
            <a:extLst>
              <a:ext uri="{FF2B5EF4-FFF2-40B4-BE49-F238E27FC236}">
                <a16:creationId xmlns:a16="http://schemas.microsoft.com/office/drawing/2014/main" id="{88E3589B-30CC-4930-B3DC-C669F83FEC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1344" y="1757172"/>
            <a:ext cx="4401312" cy="3343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796129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Sylinder 1">
            <a:extLst>
              <a:ext uri="{FF2B5EF4-FFF2-40B4-BE49-F238E27FC236}">
                <a16:creationId xmlns:a16="http://schemas.microsoft.com/office/drawing/2014/main" id="{EBB18BA3-793F-4980-A3C2-49F74DB77130}"/>
              </a:ext>
            </a:extLst>
          </p:cNvPr>
          <p:cNvSpPr txBox="1"/>
          <p:nvPr/>
        </p:nvSpPr>
        <p:spPr>
          <a:xfrm>
            <a:off x="7905136" y="5993162"/>
            <a:ext cx="11065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b-NO" sz="1400" b="1" dirty="0"/>
              <a:t>Figur </a:t>
            </a:r>
            <a:r>
              <a:rPr lang="nb-NO" sz="1400" b="1" dirty="0" err="1"/>
              <a:t>IIb</a:t>
            </a:r>
            <a:endParaRPr lang="nb-NO" sz="1400" b="1" dirty="0"/>
          </a:p>
        </p:txBody>
      </p:sp>
      <p:pic>
        <p:nvPicPr>
          <p:cNvPr id="4" name="Bilde 3" descr="Et bilde som inneholder bord&#10;&#10;Automatisk generert beskrivelse">
            <a:extLst>
              <a:ext uri="{FF2B5EF4-FFF2-40B4-BE49-F238E27FC236}">
                <a16:creationId xmlns:a16="http://schemas.microsoft.com/office/drawing/2014/main" id="{775E3089-1745-4EA5-AD62-A789BCC7C6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6171" y="559990"/>
            <a:ext cx="4131657" cy="5740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242915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Sylinder 1">
            <a:extLst>
              <a:ext uri="{FF2B5EF4-FFF2-40B4-BE49-F238E27FC236}">
                <a16:creationId xmlns:a16="http://schemas.microsoft.com/office/drawing/2014/main" id="{8D559515-50AF-46F3-B1AE-390EB857B42C}"/>
              </a:ext>
            </a:extLst>
          </p:cNvPr>
          <p:cNvSpPr txBox="1"/>
          <p:nvPr/>
        </p:nvSpPr>
        <p:spPr>
          <a:xfrm>
            <a:off x="7905136" y="5993162"/>
            <a:ext cx="11065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b-NO" sz="1400" b="1" dirty="0"/>
              <a:t>Figur </a:t>
            </a:r>
            <a:r>
              <a:rPr lang="nb-NO" sz="1400" b="1" dirty="0" err="1"/>
              <a:t>IIc</a:t>
            </a:r>
            <a:endParaRPr lang="nb-NO" sz="1400" b="1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980831BC-6A52-4F20-A9A1-DE61892664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4392" y="2046732"/>
            <a:ext cx="4395216" cy="2764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524120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Sylinder 1">
            <a:extLst>
              <a:ext uri="{FF2B5EF4-FFF2-40B4-BE49-F238E27FC236}">
                <a16:creationId xmlns:a16="http://schemas.microsoft.com/office/drawing/2014/main" id="{5C5C1E26-F744-493A-BBC6-AE271607159B}"/>
              </a:ext>
            </a:extLst>
          </p:cNvPr>
          <p:cNvSpPr txBox="1"/>
          <p:nvPr/>
        </p:nvSpPr>
        <p:spPr>
          <a:xfrm>
            <a:off x="7905136" y="5993162"/>
            <a:ext cx="11065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b-NO" sz="1400" b="1" dirty="0"/>
              <a:t>Figur III</a:t>
            </a:r>
          </a:p>
        </p:txBody>
      </p:sp>
      <p:pic>
        <p:nvPicPr>
          <p:cNvPr id="4" name="Bilde 3" descr="Et bilde som inneholder bord&#10;&#10;Automatisk generert beskrivelse">
            <a:extLst>
              <a:ext uri="{FF2B5EF4-FFF2-40B4-BE49-F238E27FC236}">
                <a16:creationId xmlns:a16="http://schemas.microsoft.com/office/drawing/2014/main" id="{711D6AD1-E291-46F3-AF55-6401F68161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9820" y="970788"/>
            <a:ext cx="4404360" cy="4916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12654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Sylinder 1">
            <a:extLst>
              <a:ext uri="{FF2B5EF4-FFF2-40B4-BE49-F238E27FC236}">
                <a16:creationId xmlns:a16="http://schemas.microsoft.com/office/drawing/2014/main" id="{376065C2-42C4-416C-834D-C0EC1DC47FB3}"/>
              </a:ext>
            </a:extLst>
          </p:cNvPr>
          <p:cNvSpPr txBox="1"/>
          <p:nvPr/>
        </p:nvSpPr>
        <p:spPr>
          <a:xfrm>
            <a:off x="7905136" y="5993162"/>
            <a:ext cx="11065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b-NO" sz="1400" b="1" dirty="0"/>
              <a:t>Figur IV</a:t>
            </a:r>
          </a:p>
        </p:txBody>
      </p:sp>
      <p:pic>
        <p:nvPicPr>
          <p:cNvPr id="4" name="Bilde 3" descr="Et bilde som inneholder bord&#10;&#10;Automatisk generert beskrivelse">
            <a:extLst>
              <a:ext uri="{FF2B5EF4-FFF2-40B4-BE49-F238E27FC236}">
                <a16:creationId xmlns:a16="http://schemas.microsoft.com/office/drawing/2014/main" id="{0E840235-B8B5-4D85-A4AA-74ED63A47C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8964" y="1318260"/>
            <a:ext cx="4386072" cy="4221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427286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Sylinder 1">
            <a:extLst>
              <a:ext uri="{FF2B5EF4-FFF2-40B4-BE49-F238E27FC236}">
                <a16:creationId xmlns:a16="http://schemas.microsoft.com/office/drawing/2014/main" id="{10D92ABE-50A2-40FB-B475-9FB04024A7AD}"/>
              </a:ext>
            </a:extLst>
          </p:cNvPr>
          <p:cNvSpPr txBox="1"/>
          <p:nvPr/>
        </p:nvSpPr>
        <p:spPr>
          <a:xfrm>
            <a:off x="7905136" y="5993162"/>
            <a:ext cx="11065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b-NO" sz="1400" b="1" dirty="0"/>
              <a:t>Figur Va</a:t>
            </a:r>
          </a:p>
        </p:txBody>
      </p:sp>
      <p:pic>
        <p:nvPicPr>
          <p:cNvPr id="4" name="Bilde 3" descr="Et bilde som inneholder bord&#10;&#10;Automatisk generert beskrivelse">
            <a:extLst>
              <a:ext uri="{FF2B5EF4-FFF2-40B4-BE49-F238E27FC236}">
                <a16:creationId xmlns:a16="http://schemas.microsoft.com/office/drawing/2014/main" id="{D8301153-883D-4F25-918D-08B1B32952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8964" y="655320"/>
            <a:ext cx="4386072" cy="5547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504021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Sylinder 1">
            <a:extLst>
              <a:ext uri="{FF2B5EF4-FFF2-40B4-BE49-F238E27FC236}">
                <a16:creationId xmlns:a16="http://schemas.microsoft.com/office/drawing/2014/main" id="{F31255BF-79BD-49C9-A558-D41439C24E1E}"/>
              </a:ext>
            </a:extLst>
          </p:cNvPr>
          <p:cNvSpPr txBox="1"/>
          <p:nvPr/>
        </p:nvSpPr>
        <p:spPr>
          <a:xfrm>
            <a:off x="7905136" y="5993162"/>
            <a:ext cx="11065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b-NO" sz="1400" b="1" dirty="0"/>
              <a:t>Figur </a:t>
            </a:r>
            <a:r>
              <a:rPr lang="nb-NO" sz="1400" b="1" dirty="0" err="1"/>
              <a:t>Vb</a:t>
            </a:r>
            <a:endParaRPr lang="nb-NO" sz="1400" b="1" dirty="0"/>
          </a:p>
        </p:txBody>
      </p:sp>
      <p:pic>
        <p:nvPicPr>
          <p:cNvPr id="4" name="Bilde 3" descr="Et bilde som inneholder bord&#10;&#10;Automatisk generert beskrivelse">
            <a:extLst>
              <a:ext uri="{FF2B5EF4-FFF2-40B4-BE49-F238E27FC236}">
                <a16:creationId xmlns:a16="http://schemas.microsoft.com/office/drawing/2014/main" id="{8A44A5CA-E904-4059-98AC-59A2E3F99B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1071" y="567245"/>
            <a:ext cx="3581857" cy="5723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191522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Sylinder 1">
            <a:extLst>
              <a:ext uri="{FF2B5EF4-FFF2-40B4-BE49-F238E27FC236}">
                <a16:creationId xmlns:a16="http://schemas.microsoft.com/office/drawing/2014/main" id="{8E1DB5CC-0E4E-4303-8A7B-FFF529E23D25}"/>
              </a:ext>
            </a:extLst>
          </p:cNvPr>
          <p:cNvSpPr txBox="1"/>
          <p:nvPr/>
        </p:nvSpPr>
        <p:spPr>
          <a:xfrm>
            <a:off x="7905136" y="5993162"/>
            <a:ext cx="11065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b-NO" sz="1400" b="1" dirty="0"/>
              <a:t>Figur </a:t>
            </a:r>
            <a:r>
              <a:rPr lang="nb-NO" sz="1400" b="1" dirty="0" err="1"/>
              <a:t>Vc</a:t>
            </a:r>
            <a:endParaRPr lang="nb-NO" sz="1400" b="1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5FAC9B10-06C2-41D8-A528-6EE2A91CC6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2012" y="2642616"/>
            <a:ext cx="4379976" cy="1572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5496267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Sylinder 1">
            <a:extLst>
              <a:ext uri="{FF2B5EF4-FFF2-40B4-BE49-F238E27FC236}">
                <a16:creationId xmlns:a16="http://schemas.microsoft.com/office/drawing/2014/main" id="{B3B6F4B9-5886-4654-9247-3008C48E1C6B}"/>
              </a:ext>
            </a:extLst>
          </p:cNvPr>
          <p:cNvSpPr txBox="1"/>
          <p:nvPr/>
        </p:nvSpPr>
        <p:spPr>
          <a:xfrm>
            <a:off x="7905136" y="5993162"/>
            <a:ext cx="11065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b-NO" sz="1400" b="1" dirty="0"/>
              <a:t>Figur VI</a:t>
            </a:r>
          </a:p>
        </p:txBody>
      </p:sp>
      <p:pic>
        <p:nvPicPr>
          <p:cNvPr id="4" name="Bilde 3" descr="Et bilde som inneholder bord&#10;&#10;Automatisk generert beskrivelse">
            <a:extLst>
              <a:ext uri="{FF2B5EF4-FFF2-40B4-BE49-F238E27FC236}">
                <a16:creationId xmlns:a16="http://schemas.microsoft.com/office/drawing/2014/main" id="{9353FDA2-A8B7-4582-B784-615F608920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9499" y="1610938"/>
            <a:ext cx="5665002" cy="3505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1484805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Sylinder 1">
            <a:extLst>
              <a:ext uri="{FF2B5EF4-FFF2-40B4-BE49-F238E27FC236}">
                <a16:creationId xmlns:a16="http://schemas.microsoft.com/office/drawing/2014/main" id="{056D9F36-F975-42E3-A098-9860632B7D33}"/>
              </a:ext>
            </a:extLst>
          </p:cNvPr>
          <p:cNvSpPr txBox="1"/>
          <p:nvPr/>
        </p:nvSpPr>
        <p:spPr>
          <a:xfrm>
            <a:off x="7905136" y="5993162"/>
            <a:ext cx="11065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b-NO" sz="1400" b="1" dirty="0"/>
              <a:t>Figur VII</a:t>
            </a:r>
          </a:p>
        </p:txBody>
      </p:sp>
      <p:pic>
        <p:nvPicPr>
          <p:cNvPr id="4" name="Bilde 3" descr="Et bilde som inneholder bord&#10;&#10;Automatisk generert beskrivelse">
            <a:extLst>
              <a:ext uri="{FF2B5EF4-FFF2-40B4-BE49-F238E27FC236}">
                <a16:creationId xmlns:a16="http://schemas.microsoft.com/office/drawing/2014/main" id="{1C41CD73-B633-476A-BC73-AD07451B06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6390" y="1536993"/>
            <a:ext cx="5571219" cy="3487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79210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Sylinder 1">
            <a:extLst>
              <a:ext uri="{FF2B5EF4-FFF2-40B4-BE49-F238E27FC236}">
                <a16:creationId xmlns:a16="http://schemas.microsoft.com/office/drawing/2014/main" id="{52558933-19F4-4536-8303-B1F68285354E}"/>
              </a:ext>
            </a:extLst>
          </p:cNvPr>
          <p:cNvSpPr txBox="1"/>
          <p:nvPr/>
        </p:nvSpPr>
        <p:spPr>
          <a:xfrm>
            <a:off x="7905136" y="5993162"/>
            <a:ext cx="11065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b-NO" sz="1400" b="1" dirty="0"/>
              <a:t>Figur VIII</a:t>
            </a:r>
          </a:p>
        </p:txBody>
      </p:sp>
      <p:pic>
        <p:nvPicPr>
          <p:cNvPr id="4" name="Bilde 3" descr="Et bilde som inneholder bord&#10;&#10;Automatisk generert beskrivelse">
            <a:extLst>
              <a:ext uri="{FF2B5EF4-FFF2-40B4-BE49-F238E27FC236}">
                <a16:creationId xmlns:a16="http://schemas.microsoft.com/office/drawing/2014/main" id="{D4F0CC1F-BC35-47DA-A9B1-635261F43A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0950" y="1581677"/>
            <a:ext cx="5502099" cy="3409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6529262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Sylinder 1">
            <a:extLst>
              <a:ext uri="{FF2B5EF4-FFF2-40B4-BE49-F238E27FC236}">
                <a16:creationId xmlns:a16="http://schemas.microsoft.com/office/drawing/2014/main" id="{1D31A18E-36EC-4ED9-84C4-215BD0D2A48A}"/>
              </a:ext>
            </a:extLst>
          </p:cNvPr>
          <p:cNvSpPr txBox="1"/>
          <p:nvPr/>
        </p:nvSpPr>
        <p:spPr>
          <a:xfrm>
            <a:off x="7905136" y="5993162"/>
            <a:ext cx="11065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b-NO" sz="1400" b="1" dirty="0"/>
              <a:t>Figur IX</a:t>
            </a:r>
          </a:p>
        </p:txBody>
      </p:sp>
      <p:pic>
        <p:nvPicPr>
          <p:cNvPr id="4" name="Bilde 3" descr="Et bilde som inneholder bord&#10;&#10;Automatisk generert beskrivelse">
            <a:extLst>
              <a:ext uri="{FF2B5EF4-FFF2-40B4-BE49-F238E27FC236}">
                <a16:creationId xmlns:a16="http://schemas.microsoft.com/office/drawing/2014/main" id="{2A12C2D1-C7F0-4682-9511-DB216539F2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9788" y="1609832"/>
            <a:ext cx="5544423" cy="3434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61303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Sylinder 1">
            <a:extLst>
              <a:ext uri="{FF2B5EF4-FFF2-40B4-BE49-F238E27FC236}">
                <a16:creationId xmlns:a16="http://schemas.microsoft.com/office/drawing/2014/main" id="{7E693229-C501-4C1D-BE50-88A1FABE30B7}"/>
              </a:ext>
            </a:extLst>
          </p:cNvPr>
          <p:cNvSpPr txBox="1"/>
          <p:nvPr/>
        </p:nvSpPr>
        <p:spPr>
          <a:xfrm>
            <a:off x="7905136" y="5993162"/>
            <a:ext cx="11065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b-NO" sz="1400" b="1" dirty="0"/>
              <a:t>Figur </a:t>
            </a:r>
            <a:r>
              <a:rPr lang="nb-NO" sz="1400" b="1" dirty="0" err="1"/>
              <a:t>X</a:t>
            </a:r>
            <a:endParaRPr lang="nb-NO" sz="1400" b="1" dirty="0"/>
          </a:p>
        </p:txBody>
      </p:sp>
      <p:pic>
        <p:nvPicPr>
          <p:cNvPr id="4" name="Bilde 3" descr="Et bilde som inneholder bord&#10;&#10;Automatisk generert beskrivelse">
            <a:extLst>
              <a:ext uri="{FF2B5EF4-FFF2-40B4-BE49-F238E27FC236}">
                <a16:creationId xmlns:a16="http://schemas.microsoft.com/office/drawing/2014/main" id="{8573EEBB-8CBB-40F7-95A6-F721E5F0A1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8041" y="1614407"/>
            <a:ext cx="5587918" cy="3458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039148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Sylinder 1">
            <a:extLst>
              <a:ext uri="{FF2B5EF4-FFF2-40B4-BE49-F238E27FC236}">
                <a16:creationId xmlns:a16="http://schemas.microsoft.com/office/drawing/2014/main" id="{8C313F5F-7D64-4F04-8A6B-D4653A56ADC9}"/>
              </a:ext>
            </a:extLst>
          </p:cNvPr>
          <p:cNvSpPr txBox="1"/>
          <p:nvPr/>
        </p:nvSpPr>
        <p:spPr>
          <a:xfrm>
            <a:off x="7905136" y="5993162"/>
            <a:ext cx="11065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b-NO" sz="1400" b="1" dirty="0"/>
              <a:t>Figur XI</a:t>
            </a:r>
          </a:p>
        </p:txBody>
      </p:sp>
      <p:pic>
        <p:nvPicPr>
          <p:cNvPr id="4" name="Bilde 3" descr="Et bilde som inneholder bord&#10;&#10;Automatisk generert beskrivelse">
            <a:extLst>
              <a:ext uri="{FF2B5EF4-FFF2-40B4-BE49-F238E27FC236}">
                <a16:creationId xmlns:a16="http://schemas.microsoft.com/office/drawing/2014/main" id="{B0C7856A-A9A7-48D7-8E0B-F7799C500A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9385" y="1613631"/>
            <a:ext cx="5565229" cy="3439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3957703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Sylinder 1">
            <a:extLst>
              <a:ext uri="{FF2B5EF4-FFF2-40B4-BE49-F238E27FC236}">
                <a16:creationId xmlns:a16="http://schemas.microsoft.com/office/drawing/2014/main" id="{8A098FBC-688B-4735-8CA1-F6FD74112465}"/>
              </a:ext>
            </a:extLst>
          </p:cNvPr>
          <p:cNvSpPr txBox="1"/>
          <p:nvPr/>
        </p:nvSpPr>
        <p:spPr>
          <a:xfrm>
            <a:off x="7905136" y="5993162"/>
            <a:ext cx="11065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b-NO" sz="1400" b="1" dirty="0"/>
              <a:t>Figur XII</a:t>
            </a:r>
          </a:p>
        </p:txBody>
      </p:sp>
      <p:pic>
        <p:nvPicPr>
          <p:cNvPr id="4" name="Bilde 3" descr="Et bilde som inneholder tekst, shōji, skjermbilde&#10;&#10;Automatisk generert beskrivelse">
            <a:extLst>
              <a:ext uri="{FF2B5EF4-FFF2-40B4-BE49-F238E27FC236}">
                <a16:creationId xmlns:a16="http://schemas.microsoft.com/office/drawing/2014/main" id="{3A08D373-D719-4A88-93DF-3098AFD0A4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8765" y="1422071"/>
            <a:ext cx="5646469" cy="3706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1978909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Sylinder 1">
            <a:extLst>
              <a:ext uri="{FF2B5EF4-FFF2-40B4-BE49-F238E27FC236}">
                <a16:creationId xmlns:a16="http://schemas.microsoft.com/office/drawing/2014/main" id="{B61B43AF-8670-4CAD-82E7-8E8320BB4C5F}"/>
              </a:ext>
            </a:extLst>
          </p:cNvPr>
          <p:cNvSpPr txBox="1"/>
          <p:nvPr/>
        </p:nvSpPr>
        <p:spPr>
          <a:xfrm>
            <a:off x="7905136" y="5993162"/>
            <a:ext cx="11065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b-NO" sz="1400" b="1" dirty="0"/>
              <a:t>Figur XIII</a:t>
            </a:r>
          </a:p>
        </p:txBody>
      </p:sp>
      <p:pic>
        <p:nvPicPr>
          <p:cNvPr id="4" name="Bilde 3" descr="Et bilde som inneholder bord&#10;&#10;Automatisk generert beskrivelse">
            <a:extLst>
              <a:ext uri="{FF2B5EF4-FFF2-40B4-BE49-F238E27FC236}">
                <a16:creationId xmlns:a16="http://schemas.microsoft.com/office/drawing/2014/main" id="{B65FD7D3-1B86-4D34-8261-CB1FB2B745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9513" y="1621044"/>
            <a:ext cx="5564974" cy="3496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3436183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Sylinder 1">
            <a:extLst>
              <a:ext uri="{FF2B5EF4-FFF2-40B4-BE49-F238E27FC236}">
                <a16:creationId xmlns:a16="http://schemas.microsoft.com/office/drawing/2014/main" id="{2701E359-512C-428D-ACA3-A4C46BC58523}"/>
              </a:ext>
            </a:extLst>
          </p:cNvPr>
          <p:cNvSpPr txBox="1"/>
          <p:nvPr/>
        </p:nvSpPr>
        <p:spPr>
          <a:xfrm>
            <a:off x="7905136" y="5993162"/>
            <a:ext cx="11065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b-NO" sz="1400" b="1" dirty="0"/>
              <a:t>Figur XIV</a:t>
            </a:r>
          </a:p>
        </p:txBody>
      </p:sp>
      <p:pic>
        <p:nvPicPr>
          <p:cNvPr id="4" name="Bilde 3" descr="Et bilde som inneholder tekst, shōji, skjermbilde&#10;&#10;Automatisk generert beskrivelse">
            <a:extLst>
              <a:ext uri="{FF2B5EF4-FFF2-40B4-BE49-F238E27FC236}">
                <a16:creationId xmlns:a16="http://schemas.microsoft.com/office/drawing/2014/main" id="{5BAAFDB6-05EF-48FE-B613-7FE27C2682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5470" y="1523400"/>
            <a:ext cx="5433060" cy="3368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7725619"/>
      </p:ext>
    </p:extLst>
  </p:cSld>
  <p:clrMapOvr>
    <a:masterClrMapping/>
  </p:clrMapOvr>
</p:sld>
</file>

<file path=ppt/theme/theme1.xml><?xml version="1.0" encoding="utf-8"?>
<a:theme xmlns:a="http://schemas.openxmlformats.org/drawingml/2006/main" name="3_Egendefinert utforming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Involverende endringsledelse</Template>
  <TotalTime>5116</TotalTime>
  <Words>167</Words>
  <Application>Microsoft Office PowerPoint</Application>
  <PresentationFormat>Skjermfremvisning (4:3)</PresentationFormat>
  <Paragraphs>84</Paragraphs>
  <Slides>84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2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84</vt:i4>
      </vt:variant>
    </vt:vector>
  </HeadingPairs>
  <TitlesOfParts>
    <vt:vector size="87" baseType="lpstr">
      <vt:lpstr>Arial</vt:lpstr>
      <vt:lpstr>Calibri</vt:lpstr>
      <vt:lpstr>3_Egendefinert utforming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Ove Olsen</dc:creator>
  <cp:lastModifiedBy>Gundersen, Nils Jørgen</cp:lastModifiedBy>
  <cp:revision>110</cp:revision>
  <dcterms:created xsi:type="dcterms:W3CDTF">2020-03-20T11:43:31Z</dcterms:created>
  <dcterms:modified xsi:type="dcterms:W3CDTF">2021-09-14T06:24:42Z</dcterms:modified>
</cp:coreProperties>
</file>