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1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1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1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1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1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1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1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1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1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1244925" y="1386900"/>
            <a:ext cx="6574200" cy="25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Steinar Holden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Makroøkonomi</a:t>
            </a: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3000"/>
              <a:t>Enkel matematikk</a:t>
            </a: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3000"/>
              <a:t>for økonomer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3000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 </a:t>
            </a:r>
            <a:r>
              <a:rPr lang="en" sz="1300"/>
              <a:t>Naturlig logaritme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700910"/>
            <a:ext cx="7315199" cy="4046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2 </a:t>
            </a:r>
            <a:r>
              <a:rPr lang="en" sz="1300"/>
              <a:t>Den deriverte</a:t>
            </a:r>
          </a:p>
        </p:txBody>
      </p:sp>
      <p:pic>
        <p:nvPicPr>
          <p:cNvPr id="66" name="Shape 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055210"/>
            <a:ext cx="7315198" cy="3337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