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337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6" r:id="rId38"/>
    <p:sldId id="377" r:id="rId39"/>
    <p:sldId id="378" r:id="rId40"/>
    <p:sldId id="379" r:id="rId41"/>
    <p:sldId id="380" r:id="rId42"/>
    <p:sldId id="381" r:id="rId43"/>
    <p:sldId id="382" r:id="rId44"/>
    <p:sldId id="386" r:id="rId45"/>
    <p:sldId id="383" r:id="rId46"/>
    <p:sldId id="384" r:id="rId47"/>
    <p:sldId id="385" r:id="rId48"/>
    <p:sldId id="387" r:id="rId49"/>
    <p:sldId id="388" r:id="rId50"/>
    <p:sldId id="389" r:id="rId51"/>
    <p:sldId id="390" r:id="rId52"/>
    <p:sldId id="391" r:id="rId53"/>
    <p:sldId id="392" r:id="rId54"/>
    <p:sldId id="393" r:id="rId55"/>
    <p:sldId id="394" r:id="rId56"/>
    <p:sldId id="395" r:id="rId57"/>
    <p:sldId id="396" r:id="rId58"/>
    <p:sldId id="397" r:id="rId59"/>
    <p:sldId id="398" r:id="rId60"/>
    <p:sldId id="399" r:id="rId61"/>
    <p:sldId id="400" r:id="rId62"/>
    <p:sldId id="401" r:id="rId63"/>
    <p:sldId id="402" r:id="rId64"/>
    <p:sldId id="403" r:id="rId65"/>
    <p:sldId id="404" r:id="rId66"/>
    <p:sldId id="405" r:id="rId67"/>
    <p:sldId id="406" r:id="rId68"/>
    <p:sldId id="407" r:id="rId69"/>
    <p:sldId id="408" r:id="rId70"/>
    <p:sldId id="409" r:id="rId71"/>
    <p:sldId id="410" r:id="rId72"/>
    <p:sldId id="411" r:id="rId73"/>
    <p:sldId id="412" r:id="rId74"/>
    <p:sldId id="413" r:id="rId75"/>
    <p:sldId id="414" r:id="rId76"/>
    <p:sldId id="415" r:id="rId77"/>
    <p:sldId id="416" r:id="rId78"/>
    <p:sldId id="417" r:id="rId79"/>
    <p:sldId id="418" r:id="rId80"/>
    <p:sldId id="419" r:id="rId81"/>
    <p:sldId id="420" r:id="rId82"/>
    <p:sldId id="421" r:id="rId83"/>
    <p:sldId id="422" r:id="rId84"/>
    <p:sldId id="423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442E"/>
    <a:srgbClr val="3C92CD"/>
    <a:srgbClr val="41A098"/>
    <a:srgbClr val="B0348A"/>
    <a:srgbClr val="F9B13E"/>
    <a:srgbClr val="F7A824"/>
    <a:srgbClr val="0987C7"/>
    <a:srgbClr val="10978D"/>
    <a:srgbClr val="C62D1F"/>
    <a:srgbClr val="A91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23" autoAdjust="0"/>
    <p:restoredTop sz="94660" autoAdjust="0"/>
  </p:normalViewPr>
  <p:slideViewPr>
    <p:cSldViewPr snapToGrid="0">
      <p:cViewPr varScale="1">
        <p:scale>
          <a:sx n="114" d="100"/>
          <a:sy n="114" d="100"/>
        </p:scale>
        <p:origin x="1458" y="96"/>
      </p:cViewPr>
      <p:guideLst>
        <p:guide orient="horz" pos="2160"/>
        <p:guide pos="4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0266E34-0B9E-4A16-86AC-81E3A96A70A7}"/>
              </a:ext>
            </a:extLst>
          </p:cNvPr>
          <p:cNvSpPr/>
          <p:nvPr userDrawn="1"/>
        </p:nvSpPr>
        <p:spPr>
          <a:xfrm>
            <a:off x="0" y="6336704"/>
            <a:ext cx="9144000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5379DF1-8BDE-4317-8665-F4174A6316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525344"/>
            <a:ext cx="4106380" cy="25870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F9F33B9B-4EA7-4726-A5D4-559C6C9112B1}"/>
              </a:ext>
            </a:extLst>
          </p:cNvPr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1D691C7-DD85-4A43-86D8-0B274E20D11B}"/>
              </a:ext>
            </a:extLst>
          </p:cNvPr>
          <p:cNvSpPr/>
          <p:nvPr userDrawn="1"/>
        </p:nvSpPr>
        <p:spPr>
          <a:xfrm>
            <a:off x="256032" y="65452"/>
            <a:ext cx="87103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b="1" i="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BEREDSKAPSANALYSE</a:t>
            </a:r>
            <a:endParaRPr lang="nb-NO" sz="2000" b="0" i="0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964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8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A1E7695-64BB-4975-9228-C0378A955EFD}"/>
              </a:ext>
            </a:extLst>
          </p:cNvPr>
          <p:cNvSpPr txBox="1"/>
          <p:nvPr/>
        </p:nvSpPr>
        <p:spPr>
          <a:xfrm>
            <a:off x="2182761" y="2293375"/>
            <a:ext cx="4748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7200" b="1" dirty="0"/>
              <a:t>FIGURER</a:t>
            </a:r>
          </a:p>
        </p:txBody>
      </p:sp>
    </p:spTree>
    <p:extLst>
      <p:ext uri="{BB962C8B-B14F-4D97-AF65-F5344CB8AC3E}">
        <p14:creationId xmlns:p14="http://schemas.microsoft.com/office/powerpoint/2010/main" val="80142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16969A6-68D1-4BDA-A7AA-B1FC66022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2657655"/>
            <a:ext cx="8553256" cy="157513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CDF0A92F-53FF-49C8-AB76-AB82E189D177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4.1</a:t>
            </a:r>
          </a:p>
        </p:txBody>
      </p:sp>
    </p:spTree>
    <p:extLst>
      <p:ext uri="{BB962C8B-B14F-4D97-AF65-F5344CB8AC3E}">
        <p14:creationId xmlns:p14="http://schemas.microsoft.com/office/powerpoint/2010/main" val="3060458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F3F8864-FFDE-444F-956F-E55EABA4F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7" y="1755058"/>
            <a:ext cx="7025645" cy="3066091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BDFFC06-A972-4B16-BDFD-1009847C40E6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4.2</a:t>
            </a:r>
          </a:p>
        </p:txBody>
      </p:sp>
    </p:spTree>
    <p:extLst>
      <p:ext uri="{BB962C8B-B14F-4D97-AF65-F5344CB8AC3E}">
        <p14:creationId xmlns:p14="http://schemas.microsoft.com/office/powerpoint/2010/main" val="1087944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4BC9A1F-28E8-47EA-8EF0-B17ADC9F8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77" y="1755058"/>
            <a:ext cx="7025645" cy="353967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EAB0F84E-141B-4247-9279-AAD4B1939B4B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4.3</a:t>
            </a:r>
          </a:p>
        </p:txBody>
      </p:sp>
    </p:spTree>
    <p:extLst>
      <p:ext uri="{BB962C8B-B14F-4D97-AF65-F5344CB8AC3E}">
        <p14:creationId xmlns:p14="http://schemas.microsoft.com/office/powerpoint/2010/main" val="3307476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utendørs, skilt, skjermbilde&#10;&#10;Automatisk generert beskrivelse">
            <a:extLst>
              <a:ext uri="{FF2B5EF4-FFF2-40B4-BE49-F238E27FC236}">
                <a16:creationId xmlns:a16="http://schemas.microsoft.com/office/drawing/2014/main" id="{8D4E88C2-C0DD-49E8-87E8-175DFF704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12" y="1467465"/>
            <a:ext cx="2763176" cy="345977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CA911FA-D7FB-4A06-A9CE-B615BA5D1280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4.4</a:t>
            </a:r>
          </a:p>
        </p:txBody>
      </p:sp>
    </p:spTree>
    <p:extLst>
      <p:ext uri="{BB962C8B-B14F-4D97-AF65-F5344CB8AC3E}">
        <p14:creationId xmlns:p14="http://schemas.microsoft.com/office/powerpoint/2010/main" val="1248170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FE1662D-105A-420D-B8CE-A115FAB84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86" y="917387"/>
            <a:ext cx="6408027" cy="4588629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A1190733-73C5-4734-8AE1-A44A0611BFA8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4.5</a:t>
            </a:r>
          </a:p>
        </p:txBody>
      </p:sp>
    </p:spTree>
    <p:extLst>
      <p:ext uri="{BB962C8B-B14F-4D97-AF65-F5344CB8AC3E}">
        <p14:creationId xmlns:p14="http://schemas.microsoft.com/office/powerpoint/2010/main" val="686794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D3F99D5-637F-47B6-92BE-C8547365B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68" y="1332575"/>
            <a:ext cx="6171463" cy="395251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868220A3-CFFF-4662-ACCF-24D4D0024DD7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5.1</a:t>
            </a:r>
          </a:p>
        </p:txBody>
      </p:sp>
    </p:spTree>
    <p:extLst>
      <p:ext uri="{BB962C8B-B14F-4D97-AF65-F5344CB8AC3E}">
        <p14:creationId xmlns:p14="http://schemas.microsoft.com/office/powerpoint/2010/main" val="3336817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14A8C2BA-CB53-4484-92DD-51A03608B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75" y="1229490"/>
            <a:ext cx="6229450" cy="398185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76351FBB-9B36-454D-9C26-CACCDB161E42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5.2</a:t>
            </a:r>
          </a:p>
        </p:txBody>
      </p:sp>
    </p:spTree>
    <p:extLst>
      <p:ext uri="{BB962C8B-B14F-4D97-AF65-F5344CB8AC3E}">
        <p14:creationId xmlns:p14="http://schemas.microsoft.com/office/powerpoint/2010/main" val="484242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0F10464-3FA4-4698-B84C-202F8E461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76" y="1229490"/>
            <a:ext cx="6229449" cy="410220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54C87B1-8257-4A46-84EA-0156A9A21656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5.3</a:t>
            </a:r>
          </a:p>
        </p:txBody>
      </p:sp>
    </p:spTree>
    <p:extLst>
      <p:ext uri="{BB962C8B-B14F-4D97-AF65-F5344CB8AC3E}">
        <p14:creationId xmlns:p14="http://schemas.microsoft.com/office/powerpoint/2010/main" val="2141741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E6CCC274-77BA-4F20-BB9A-E9A3B73E0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96" y="623188"/>
            <a:ext cx="3706808" cy="5611624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0D5A9C69-8A44-407D-9222-37CA448ECCD3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5.4</a:t>
            </a:r>
          </a:p>
        </p:txBody>
      </p:sp>
    </p:spTree>
    <p:extLst>
      <p:ext uri="{BB962C8B-B14F-4D97-AF65-F5344CB8AC3E}">
        <p14:creationId xmlns:p14="http://schemas.microsoft.com/office/powerpoint/2010/main" val="2524950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ord&#10;&#10;Automatisk generert beskrivelse">
            <a:extLst>
              <a:ext uri="{FF2B5EF4-FFF2-40B4-BE49-F238E27FC236}">
                <a16:creationId xmlns:a16="http://schemas.microsoft.com/office/drawing/2014/main" id="{2C1E9F2D-A988-4993-B0F0-DA714988B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86" y="1821426"/>
            <a:ext cx="7287428" cy="241563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FB2C3BA-33A5-4838-B357-3FFB20A42EA3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6.1</a:t>
            </a:r>
          </a:p>
        </p:txBody>
      </p:sp>
    </p:spTree>
    <p:extLst>
      <p:ext uri="{BB962C8B-B14F-4D97-AF65-F5344CB8AC3E}">
        <p14:creationId xmlns:p14="http://schemas.microsoft.com/office/powerpoint/2010/main" val="2010145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2F66D72-744D-4AA9-A858-EA9AB1EEF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89" y="1037235"/>
            <a:ext cx="3975821" cy="435831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826DBB31-EDE4-4B9C-B8CE-621218AC3BC9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1.1</a:t>
            </a:r>
          </a:p>
        </p:txBody>
      </p:sp>
    </p:spTree>
    <p:extLst>
      <p:ext uri="{BB962C8B-B14F-4D97-AF65-F5344CB8AC3E}">
        <p14:creationId xmlns:p14="http://schemas.microsoft.com/office/powerpoint/2010/main" val="4075522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bord&#10;&#10;Automatisk generert beskrivelse">
            <a:extLst>
              <a:ext uri="{FF2B5EF4-FFF2-40B4-BE49-F238E27FC236}">
                <a16:creationId xmlns:a16="http://schemas.microsoft.com/office/drawing/2014/main" id="{AD7C1DEF-0FCE-435A-869F-78294533B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93" y="1784559"/>
            <a:ext cx="7167018" cy="250722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787311D-4BFE-4077-8907-35E4F5FE9A45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6.2</a:t>
            </a:r>
          </a:p>
        </p:txBody>
      </p:sp>
    </p:spTree>
    <p:extLst>
      <p:ext uri="{BB962C8B-B14F-4D97-AF65-F5344CB8AC3E}">
        <p14:creationId xmlns:p14="http://schemas.microsoft.com/office/powerpoint/2010/main" val="2688355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ord&#10;&#10;Automatisk generert beskrivelse">
            <a:extLst>
              <a:ext uri="{FF2B5EF4-FFF2-40B4-BE49-F238E27FC236}">
                <a16:creationId xmlns:a16="http://schemas.microsoft.com/office/drawing/2014/main" id="{E61B5EBE-D854-4DE6-A6EC-C01AE39EB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32" y="932836"/>
            <a:ext cx="7097936" cy="4992328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0C91063-AA49-4890-82BA-4E446B87A1AE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6.3</a:t>
            </a:r>
          </a:p>
        </p:txBody>
      </p:sp>
    </p:spTree>
    <p:extLst>
      <p:ext uri="{BB962C8B-B14F-4D97-AF65-F5344CB8AC3E}">
        <p14:creationId xmlns:p14="http://schemas.microsoft.com/office/powerpoint/2010/main" val="2563422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bord&#10;&#10;Automatisk generert beskrivelse">
            <a:extLst>
              <a:ext uri="{FF2B5EF4-FFF2-40B4-BE49-F238E27FC236}">
                <a16:creationId xmlns:a16="http://schemas.microsoft.com/office/drawing/2014/main" id="{CB42375F-EFF1-4AE2-9D32-362134A17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93" y="1799307"/>
            <a:ext cx="7219446" cy="2367112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6F0AEA6-40BC-451C-88B0-8F32B310E7C2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6.4</a:t>
            </a:r>
          </a:p>
        </p:txBody>
      </p:sp>
    </p:spTree>
    <p:extLst>
      <p:ext uri="{BB962C8B-B14F-4D97-AF65-F5344CB8AC3E}">
        <p14:creationId xmlns:p14="http://schemas.microsoft.com/office/powerpoint/2010/main" val="3482870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000A56DB-16AF-4CA4-B7B6-42081BBBA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14" y="1814055"/>
            <a:ext cx="7190372" cy="2201837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3CB8B89-6854-422C-9337-894287C94BCE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6.5</a:t>
            </a:r>
          </a:p>
        </p:txBody>
      </p:sp>
    </p:spTree>
    <p:extLst>
      <p:ext uri="{BB962C8B-B14F-4D97-AF65-F5344CB8AC3E}">
        <p14:creationId xmlns:p14="http://schemas.microsoft.com/office/powerpoint/2010/main" val="273313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bord&#10;&#10;Automatisk generert beskrivelse">
            <a:extLst>
              <a:ext uri="{FF2B5EF4-FFF2-40B4-BE49-F238E27FC236}">
                <a16:creationId xmlns:a16="http://schemas.microsoft.com/office/drawing/2014/main" id="{04014E02-CC04-4908-A8EE-F5E4BFCE6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374" y="604560"/>
            <a:ext cx="4981252" cy="5648879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3F8185DE-F899-4E04-9C40-4B50D2217F75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6.6</a:t>
            </a:r>
          </a:p>
        </p:txBody>
      </p:sp>
    </p:spTree>
    <p:extLst>
      <p:ext uri="{BB962C8B-B14F-4D97-AF65-F5344CB8AC3E}">
        <p14:creationId xmlns:p14="http://schemas.microsoft.com/office/powerpoint/2010/main" val="3618984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EC972DB-2834-42E1-9651-32165008C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0" y="1659162"/>
            <a:ext cx="7054599" cy="3539675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A6877FF-7174-44AA-9F98-12DD340F24E0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6.7</a:t>
            </a:r>
          </a:p>
        </p:txBody>
      </p:sp>
    </p:spTree>
    <p:extLst>
      <p:ext uri="{BB962C8B-B14F-4D97-AF65-F5344CB8AC3E}">
        <p14:creationId xmlns:p14="http://schemas.microsoft.com/office/powerpoint/2010/main" val="1826398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bord&#10;&#10;Automatisk generert beskrivelse">
            <a:extLst>
              <a:ext uri="{FF2B5EF4-FFF2-40B4-BE49-F238E27FC236}">
                <a16:creationId xmlns:a16="http://schemas.microsoft.com/office/drawing/2014/main" id="{98A147D1-3A29-4C54-8114-6144FFCC3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27" y="1814055"/>
            <a:ext cx="7169946" cy="213320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6C99AFD5-1294-443C-BF7B-36130A628F60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6.8</a:t>
            </a:r>
          </a:p>
        </p:txBody>
      </p:sp>
    </p:spTree>
    <p:extLst>
      <p:ext uri="{BB962C8B-B14F-4D97-AF65-F5344CB8AC3E}">
        <p14:creationId xmlns:p14="http://schemas.microsoft.com/office/powerpoint/2010/main" val="3752830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bord&#10;&#10;Automatisk generert beskrivelse">
            <a:extLst>
              <a:ext uri="{FF2B5EF4-FFF2-40B4-BE49-F238E27FC236}">
                <a16:creationId xmlns:a16="http://schemas.microsoft.com/office/drawing/2014/main" id="{73A0E64F-4A75-43EA-87D4-DF66F11C0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73" y="1319981"/>
            <a:ext cx="7140934" cy="4254909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33FE008-C1F3-4758-93E9-1AEC6E39F845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6.9</a:t>
            </a:r>
          </a:p>
        </p:txBody>
      </p:sp>
    </p:spTree>
    <p:extLst>
      <p:ext uri="{BB962C8B-B14F-4D97-AF65-F5344CB8AC3E}">
        <p14:creationId xmlns:p14="http://schemas.microsoft.com/office/powerpoint/2010/main" val="2151812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bord&#10;&#10;Automatisk generert beskrivelse">
            <a:extLst>
              <a:ext uri="{FF2B5EF4-FFF2-40B4-BE49-F238E27FC236}">
                <a16:creationId xmlns:a16="http://schemas.microsoft.com/office/drawing/2014/main" id="{1DC3D050-B90A-4A70-AE05-48BB3932B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35" y="1814055"/>
            <a:ext cx="7169946" cy="219397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7395F16-0E2C-45E2-99DE-1DF82D5938E8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6.10</a:t>
            </a:r>
          </a:p>
        </p:txBody>
      </p:sp>
    </p:spTree>
    <p:extLst>
      <p:ext uri="{BB962C8B-B14F-4D97-AF65-F5344CB8AC3E}">
        <p14:creationId xmlns:p14="http://schemas.microsoft.com/office/powerpoint/2010/main" val="947507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bord&#10;&#10;Automatisk generert beskrivelse">
            <a:extLst>
              <a:ext uri="{FF2B5EF4-FFF2-40B4-BE49-F238E27FC236}">
                <a16:creationId xmlns:a16="http://schemas.microsoft.com/office/drawing/2014/main" id="{90910C1A-E12E-46EE-B0B9-02CC17B95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60" y="1842045"/>
            <a:ext cx="7116097" cy="216598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8B6B439-F2C3-4B65-9941-CB784728976C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6.11</a:t>
            </a:r>
          </a:p>
        </p:txBody>
      </p:sp>
    </p:spTree>
    <p:extLst>
      <p:ext uri="{BB962C8B-B14F-4D97-AF65-F5344CB8AC3E}">
        <p14:creationId xmlns:p14="http://schemas.microsoft.com/office/powerpoint/2010/main" val="242379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visittkort&#10;&#10;Automatisk generert beskrivelse">
            <a:extLst>
              <a:ext uri="{FF2B5EF4-FFF2-40B4-BE49-F238E27FC236}">
                <a16:creationId xmlns:a16="http://schemas.microsoft.com/office/drawing/2014/main" id="{459D75AD-FF89-409C-AEC3-6FF30E37A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45" y="1651299"/>
            <a:ext cx="5034509" cy="2967798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D13C83A4-CE87-46CE-8061-E627E0D02B2A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1.2</a:t>
            </a:r>
          </a:p>
        </p:txBody>
      </p:sp>
    </p:spTree>
    <p:extLst>
      <p:ext uri="{BB962C8B-B14F-4D97-AF65-F5344CB8AC3E}">
        <p14:creationId xmlns:p14="http://schemas.microsoft.com/office/powerpoint/2010/main" val="2048664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EADE2A6-ACCA-4F97-9392-1C29993C5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23" y="1258038"/>
            <a:ext cx="6901754" cy="434192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C8626E2-6B8C-43B1-9A10-675CA266E68E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6.12</a:t>
            </a:r>
          </a:p>
        </p:txBody>
      </p:sp>
    </p:spTree>
    <p:extLst>
      <p:ext uri="{BB962C8B-B14F-4D97-AF65-F5344CB8AC3E}">
        <p14:creationId xmlns:p14="http://schemas.microsoft.com/office/powerpoint/2010/main" val="1569290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bord&#10;&#10;Automatisk generert beskrivelse">
            <a:extLst>
              <a:ext uri="{FF2B5EF4-FFF2-40B4-BE49-F238E27FC236}">
                <a16:creationId xmlns:a16="http://schemas.microsoft.com/office/drawing/2014/main" id="{A1751250-C397-42B6-972D-3F69D42A4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3" y="1842045"/>
            <a:ext cx="7219334" cy="242796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A6716BDF-75B3-4B4C-A987-98070C4A9A05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6.13</a:t>
            </a:r>
          </a:p>
        </p:txBody>
      </p:sp>
    </p:spTree>
    <p:extLst>
      <p:ext uri="{BB962C8B-B14F-4D97-AF65-F5344CB8AC3E}">
        <p14:creationId xmlns:p14="http://schemas.microsoft.com/office/powerpoint/2010/main" val="2505494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visittkort, skilt, utklipp&#10;&#10;Automatisk generert beskrivelse">
            <a:extLst>
              <a:ext uri="{FF2B5EF4-FFF2-40B4-BE49-F238E27FC236}">
                <a16:creationId xmlns:a16="http://schemas.microsoft.com/office/drawing/2014/main" id="{EC97686B-0404-439F-B469-D3B9C8ACD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6" y="2234380"/>
            <a:ext cx="7965067" cy="1974957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EADF540-9575-47D1-BD1C-43C0E6F04E77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6.14</a:t>
            </a:r>
          </a:p>
        </p:txBody>
      </p:sp>
    </p:spTree>
    <p:extLst>
      <p:ext uri="{BB962C8B-B14F-4D97-AF65-F5344CB8AC3E}">
        <p14:creationId xmlns:p14="http://schemas.microsoft.com/office/powerpoint/2010/main" val="2525290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bord&#10;&#10;Automatisk generert beskrivelse">
            <a:extLst>
              <a:ext uri="{FF2B5EF4-FFF2-40B4-BE49-F238E27FC236}">
                <a16:creationId xmlns:a16="http://schemas.microsoft.com/office/drawing/2014/main" id="{D734D6C4-6B3C-4A03-A920-4ADEFFF1A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3" y="1842045"/>
            <a:ext cx="7235612" cy="2234381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C21B4B9A-A6E7-4234-A7D5-23F7C82D8A40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6.15</a:t>
            </a:r>
          </a:p>
        </p:txBody>
      </p:sp>
    </p:spTree>
    <p:extLst>
      <p:ext uri="{BB962C8B-B14F-4D97-AF65-F5344CB8AC3E}">
        <p14:creationId xmlns:p14="http://schemas.microsoft.com/office/powerpoint/2010/main" val="3102714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A235CE6-6541-405F-873C-09A52CF55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906" y="1086558"/>
            <a:ext cx="6076188" cy="4684883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0E8EBD5-00C0-466B-819B-B33A8E61EF79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6.16</a:t>
            </a:r>
          </a:p>
        </p:txBody>
      </p:sp>
    </p:spTree>
    <p:extLst>
      <p:ext uri="{BB962C8B-B14F-4D97-AF65-F5344CB8AC3E}">
        <p14:creationId xmlns:p14="http://schemas.microsoft.com/office/powerpoint/2010/main" val="4228490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ord&#10;&#10;Automatisk generert beskrivelse">
            <a:extLst>
              <a:ext uri="{FF2B5EF4-FFF2-40B4-BE49-F238E27FC236}">
                <a16:creationId xmlns:a16="http://schemas.microsoft.com/office/drawing/2014/main" id="{A754982D-4719-4534-B869-172D896CE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35" y="1203822"/>
            <a:ext cx="6803529" cy="445035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6E55D5C-8251-47A3-8D03-AA6097587F4F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6.17</a:t>
            </a:r>
          </a:p>
        </p:txBody>
      </p:sp>
    </p:spTree>
    <p:extLst>
      <p:ext uri="{BB962C8B-B14F-4D97-AF65-F5344CB8AC3E}">
        <p14:creationId xmlns:p14="http://schemas.microsoft.com/office/powerpoint/2010/main" val="2422776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A266891-D353-4E59-B7C4-F531CCE37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68" y="917415"/>
            <a:ext cx="7033063" cy="4025212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9D79279D-17CF-41D5-AC01-618A4F9B67C1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6.18</a:t>
            </a:r>
          </a:p>
        </p:txBody>
      </p:sp>
    </p:spTree>
    <p:extLst>
      <p:ext uri="{BB962C8B-B14F-4D97-AF65-F5344CB8AC3E}">
        <p14:creationId xmlns:p14="http://schemas.microsoft.com/office/powerpoint/2010/main" val="3298010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bord&#10;&#10;Automatisk generert beskrivelse">
            <a:extLst>
              <a:ext uri="{FF2B5EF4-FFF2-40B4-BE49-F238E27FC236}">
                <a16:creationId xmlns:a16="http://schemas.microsoft.com/office/drawing/2014/main" id="{F3E361DA-0861-467A-8709-3DE7BD3A0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7" y="1842045"/>
            <a:ext cx="7175010" cy="220311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0194462-A95C-4782-BA3D-21E9A4A6253F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6.19</a:t>
            </a:r>
          </a:p>
        </p:txBody>
      </p:sp>
    </p:spTree>
    <p:extLst>
      <p:ext uri="{BB962C8B-B14F-4D97-AF65-F5344CB8AC3E}">
        <p14:creationId xmlns:p14="http://schemas.microsoft.com/office/powerpoint/2010/main" val="301056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18D44C2-1336-44F4-A509-D79CCE209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11" y="777817"/>
            <a:ext cx="4850745" cy="530236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203BAF3-C657-43B0-A1FB-656BF70B02E9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7.1</a:t>
            </a:r>
          </a:p>
        </p:txBody>
      </p:sp>
    </p:spTree>
    <p:extLst>
      <p:ext uri="{BB962C8B-B14F-4D97-AF65-F5344CB8AC3E}">
        <p14:creationId xmlns:p14="http://schemas.microsoft.com/office/powerpoint/2010/main" val="1733246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AFB55A0-9F9F-402B-9449-59C0EDB5B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48" y="2306493"/>
            <a:ext cx="6828503" cy="150945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7B2A829-DCBE-4D5F-B1DE-8424723FE4B8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7.2</a:t>
            </a:r>
          </a:p>
        </p:txBody>
      </p:sp>
    </p:spTree>
    <p:extLst>
      <p:ext uri="{BB962C8B-B14F-4D97-AF65-F5344CB8AC3E}">
        <p14:creationId xmlns:p14="http://schemas.microsoft.com/office/powerpoint/2010/main" val="3399569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541A5BA-AEF5-48C2-95E1-9BF5E4B4F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00" y="2824316"/>
            <a:ext cx="6051999" cy="962332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23C7EC7-B54C-4843-8100-2560B4F10074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1.3</a:t>
            </a:r>
          </a:p>
        </p:txBody>
      </p:sp>
    </p:spTree>
    <p:extLst>
      <p:ext uri="{BB962C8B-B14F-4D97-AF65-F5344CB8AC3E}">
        <p14:creationId xmlns:p14="http://schemas.microsoft.com/office/powerpoint/2010/main" val="1268452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9DD3030-B7BE-4D17-B049-2136EC75B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9" y="1398361"/>
            <a:ext cx="7663262" cy="3876056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0C427F4-8AF6-4EE5-AC62-38E0489D5185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7.3</a:t>
            </a:r>
          </a:p>
        </p:txBody>
      </p:sp>
    </p:spTree>
    <p:extLst>
      <p:ext uri="{BB962C8B-B14F-4D97-AF65-F5344CB8AC3E}">
        <p14:creationId xmlns:p14="http://schemas.microsoft.com/office/powerpoint/2010/main" val="3274396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7EE95DB-74ED-4CEC-971A-A2384721A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2" y="1098023"/>
            <a:ext cx="7789115" cy="432604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9CB9B97-7622-483B-A4BB-19B80D3A4E8A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7.4</a:t>
            </a:r>
          </a:p>
        </p:txBody>
      </p:sp>
    </p:spTree>
    <p:extLst>
      <p:ext uri="{BB962C8B-B14F-4D97-AF65-F5344CB8AC3E}">
        <p14:creationId xmlns:p14="http://schemas.microsoft.com/office/powerpoint/2010/main" val="26703597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9EF5F37-188D-4F5C-906B-2D6CE45E7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284" y="612058"/>
            <a:ext cx="3169431" cy="5515897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F203B46-C4C8-470E-9AEC-F47C586F685B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7.5</a:t>
            </a:r>
          </a:p>
        </p:txBody>
      </p:sp>
    </p:spTree>
    <p:extLst>
      <p:ext uri="{BB962C8B-B14F-4D97-AF65-F5344CB8AC3E}">
        <p14:creationId xmlns:p14="http://schemas.microsoft.com/office/powerpoint/2010/main" val="288865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15933BE-59AA-4396-B317-184AC8A77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78" y="1203140"/>
            <a:ext cx="5782843" cy="3812393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449A025-8855-418C-BDA1-27BCF9FD9820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7.6</a:t>
            </a:r>
          </a:p>
        </p:txBody>
      </p:sp>
    </p:spTree>
    <p:extLst>
      <p:ext uri="{BB962C8B-B14F-4D97-AF65-F5344CB8AC3E}">
        <p14:creationId xmlns:p14="http://schemas.microsoft.com/office/powerpoint/2010/main" val="6335665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59D2153-1904-4A30-8025-EB5EAA6CA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77" y="916625"/>
            <a:ext cx="6902245" cy="4665763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7494BDCE-7718-4E8E-91FB-1862D96B9CB9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8.1</a:t>
            </a:r>
          </a:p>
        </p:txBody>
      </p:sp>
    </p:spTree>
    <p:extLst>
      <p:ext uri="{BB962C8B-B14F-4D97-AF65-F5344CB8AC3E}">
        <p14:creationId xmlns:p14="http://schemas.microsoft.com/office/powerpoint/2010/main" val="942080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CF72370-DC8B-4562-A9E2-0A80F2B82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04" y="1238864"/>
            <a:ext cx="4156592" cy="424373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BE07141-CD75-4995-9698-A80E3D1AD311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8.2</a:t>
            </a:r>
          </a:p>
        </p:txBody>
      </p:sp>
    </p:spTree>
    <p:extLst>
      <p:ext uri="{BB962C8B-B14F-4D97-AF65-F5344CB8AC3E}">
        <p14:creationId xmlns:p14="http://schemas.microsoft.com/office/powerpoint/2010/main" val="20727098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ord&#10;&#10;Automatisk generert beskrivelse">
            <a:extLst>
              <a:ext uri="{FF2B5EF4-FFF2-40B4-BE49-F238E27FC236}">
                <a16:creationId xmlns:a16="http://schemas.microsoft.com/office/drawing/2014/main" id="{E50899F0-142C-43D6-BFB3-CD81CBD62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60" y="637867"/>
            <a:ext cx="4141680" cy="5582265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ECB619E-136D-46AB-A843-D3E3BEB720F6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8.3</a:t>
            </a:r>
          </a:p>
        </p:txBody>
      </p:sp>
    </p:spTree>
    <p:extLst>
      <p:ext uri="{BB962C8B-B14F-4D97-AF65-F5344CB8AC3E}">
        <p14:creationId xmlns:p14="http://schemas.microsoft.com/office/powerpoint/2010/main" val="122682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FB2BA2D9-31F8-4EFD-A536-F79298273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160" y="584486"/>
            <a:ext cx="4141680" cy="5689026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96F50BE-D789-4C7F-A7B7-2A50B476BEF9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8.4</a:t>
            </a:r>
          </a:p>
        </p:txBody>
      </p:sp>
    </p:spTree>
    <p:extLst>
      <p:ext uri="{BB962C8B-B14F-4D97-AF65-F5344CB8AC3E}">
        <p14:creationId xmlns:p14="http://schemas.microsoft.com/office/powerpoint/2010/main" val="3133272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33E85CEC-0245-4ACF-A19D-A9381B16D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88" y="1364226"/>
            <a:ext cx="5704824" cy="3134475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3E51B465-A3F4-4FB4-8402-139A754E87B8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8.5</a:t>
            </a:r>
          </a:p>
        </p:txBody>
      </p:sp>
    </p:spTree>
    <p:extLst>
      <p:ext uri="{BB962C8B-B14F-4D97-AF65-F5344CB8AC3E}">
        <p14:creationId xmlns:p14="http://schemas.microsoft.com/office/powerpoint/2010/main" val="40443091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8C25BC1-5DE8-4CD4-B1B6-F47DCDFAB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5" y="2359742"/>
            <a:ext cx="7454769" cy="156942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47EBEC34-44EE-4F82-9679-C2CD5838217B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8.6</a:t>
            </a:r>
          </a:p>
        </p:txBody>
      </p:sp>
    </p:spTree>
    <p:extLst>
      <p:ext uri="{BB962C8B-B14F-4D97-AF65-F5344CB8AC3E}">
        <p14:creationId xmlns:p14="http://schemas.microsoft.com/office/powerpoint/2010/main" val="696487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B9CB0A32-933B-485B-8E6C-746D4C600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10" y="1496961"/>
            <a:ext cx="5219179" cy="3330333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2FF56DB6-8CB5-4FDC-9F77-AB0CB3FA326D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1.4</a:t>
            </a:r>
          </a:p>
        </p:txBody>
      </p:sp>
    </p:spTree>
    <p:extLst>
      <p:ext uri="{BB962C8B-B14F-4D97-AF65-F5344CB8AC3E}">
        <p14:creationId xmlns:p14="http://schemas.microsoft.com/office/powerpoint/2010/main" val="42897126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D6AA399-A461-4A6D-82BC-50255F0BB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36" y="1113396"/>
            <a:ext cx="6832928" cy="463120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9069EC4-CE46-46CC-80F7-83969DD3865E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9.1</a:t>
            </a:r>
          </a:p>
        </p:txBody>
      </p:sp>
    </p:spTree>
    <p:extLst>
      <p:ext uri="{BB962C8B-B14F-4D97-AF65-F5344CB8AC3E}">
        <p14:creationId xmlns:p14="http://schemas.microsoft.com/office/powerpoint/2010/main" val="25506130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BC0CEC0-B399-41EE-8AAD-DB4DE3173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48" y="656213"/>
            <a:ext cx="6491503" cy="5545573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BBFE6B73-5C2A-4BDE-958C-8954A82FCAAE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9.2</a:t>
            </a:r>
          </a:p>
        </p:txBody>
      </p:sp>
    </p:spTree>
    <p:extLst>
      <p:ext uri="{BB962C8B-B14F-4D97-AF65-F5344CB8AC3E}">
        <p14:creationId xmlns:p14="http://schemas.microsoft.com/office/powerpoint/2010/main" val="6152919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46B76CF-6F02-4D49-A757-47EBAB37A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46" y="1177602"/>
            <a:ext cx="5714508" cy="432983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A33D092B-7025-4AAB-A844-741AB8AB229D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9.3</a:t>
            </a:r>
          </a:p>
        </p:txBody>
      </p:sp>
    </p:spTree>
    <p:extLst>
      <p:ext uri="{BB962C8B-B14F-4D97-AF65-F5344CB8AC3E}">
        <p14:creationId xmlns:p14="http://schemas.microsoft.com/office/powerpoint/2010/main" val="16887295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0E17CC80-C21C-4D06-AC78-C8738987E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39" y="656303"/>
            <a:ext cx="5583722" cy="541310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1A9D969-DCAA-4A86-B0BD-B50A1E1A8982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9.4</a:t>
            </a:r>
          </a:p>
        </p:txBody>
      </p:sp>
    </p:spTree>
    <p:extLst>
      <p:ext uri="{BB962C8B-B14F-4D97-AF65-F5344CB8AC3E}">
        <p14:creationId xmlns:p14="http://schemas.microsoft.com/office/powerpoint/2010/main" val="13553217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AD1144B-DE78-4725-8776-A88C01577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13" y="759252"/>
            <a:ext cx="6865374" cy="517439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5810ACC-74DA-46DF-89C2-16BA8EE8AB85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9.5</a:t>
            </a:r>
          </a:p>
        </p:txBody>
      </p:sp>
    </p:spTree>
    <p:extLst>
      <p:ext uri="{BB962C8B-B14F-4D97-AF65-F5344CB8AC3E}">
        <p14:creationId xmlns:p14="http://schemas.microsoft.com/office/powerpoint/2010/main" val="21347024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601353E-8C67-470D-86D9-B81F78BF9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68" y="924174"/>
            <a:ext cx="5227664" cy="5009651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2C8B79F-F1E5-4BA8-950C-B9CF4BD522D7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9.6</a:t>
            </a:r>
          </a:p>
        </p:txBody>
      </p:sp>
    </p:spTree>
    <p:extLst>
      <p:ext uri="{BB962C8B-B14F-4D97-AF65-F5344CB8AC3E}">
        <p14:creationId xmlns:p14="http://schemas.microsoft.com/office/powerpoint/2010/main" val="40320802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B3E8D4B-FD0B-439B-9E97-6172A79C0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92" y="892277"/>
            <a:ext cx="4512136" cy="459047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C0EB034-AD7E-4AE9-AF03-1BCD31548119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9.7</a:t>
            </a:r>
          </a:p>
        </p:txBody>
      </p:sp>
    </p:spTree>
    <p:extLst>
      <p:ext uri="{BB962C8B-B14F-4D97-AF65-F5344CB8AC3E}">
        <p14:creationId xmlns:p14="http://schemas.microsoft.com/office/powerpoint/2010/main" val="15210724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5C51E81-84C9-424A-A50E-A1C26A59C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31" y="630788"/>
            <a:ext cx="4512136" cy="559642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C81FE398-F5B6-45FD-A3CE-C16AF3177A4E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9.8</a:t>
            </a:r>
          </a:p>
        </p:txBody>
      </p:sp>
    </p:spTree>
    <p:extLst>
      <p:ext uri="{BB962C8B-B14F-4D97-AF65-F5344CB8AC3E}">
        <p14:creationId xmlns:p14="http://schemas.microsoft.com/office/powerpoint/2010/main" val="7711799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896026D-B7E5-4E7A-A163-8FA179688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97" y="710949"/>
            <a:ext cx="7942006" cy="519518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4E84FFD-E9E8-4F8C-8F10-E4F45EDBFDCB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9.9</a:t>
            </a:r>
          </a:p>
        </p:txBody>
      </p:sp>
    </p:spTree>
    <p:extLst>
      <p:ext uri="{BB962C8B-B14F-4D97-AF65-F5344CB8AC3E}">
        <p14:creationId xmlns:p14="http://schemas.microsoft.com/office/powerpoint/2010/main" val="41102361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ord&#10;&#10;Automatisk generert beskrivelse">
            <a:extLst>
              <a:ext uri="{FF2B5EF4-FFF2-40B4-BE49-F238E27FC236}">
                <a16:creationId xmlns:a16="http://schemas.microsoft.com/office/drawing/2014/main" id="{B184A97E-0961-4390-8347-994C4B50B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65" y="1224117"/>
            <a:ext cx="4512136" cy="3686324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D9CDD4E6-355B-46D9-9E6A-F30307FC5C40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9.10</a:t>
            </a:r>
          </a:p>
        </p:txBody>
      </p:sp>
    </p:spTree>
    <p:extLst>
      <p:ext uri="{BB962C8B-B14F-4D97-AF65-F5344CB8AC3E}">
        <p14:creationId xmlns:p14="http://schemas.microsoft.com/office/powerpoint/2010/main" val="2502904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071B118-10B1-40DB-8955-BAEEA7E20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20" y="979454"/>
            <a:ext cx="5107760" cy="4750442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2920D7FB-D6A3-4023-9594-9BAB2A25E7EC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1.5</a:t>
            </a:r>
          </a:p>
        </p:txBody>
      </p:sp>
    </p:spTree>
    <p:extLst>
      <p:ext uri="{BB962C8B-B14F-4D97-AF65-F5344CB8AC3E}">
        <p14:creationId xmlns:p14="http://schemas.microsoft.com/office/powerpoint/2010/main" val="27071986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CEB8D5B-19E5-4A4D-AC88-EEE6515B0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30" y="2013155"/>
            <a:ext cx="6979540" cy="2209456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6D8E321D-5E80-4206-9550-F20CBFB32126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9.11</a:t>
            </a:r>
          </a:p>
        </p:txBody>
      </p:sp>
    </p:spTree>
    <p:extLst>
      <p:ext uri="{BB962C8B-B14F-4D97-AF65-F5344CB8AC3E}">
        <p14:creationId xmlns:p14="http://schemas.microsoft.com/office/powerpoint/2010/main" val="33091570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B25D3CBD-73FD-4D4B-B01A-3A4B17DC191E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9.12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4364BBA-611D-488C-B9DC-A3D5230E3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9" y="1405225"/>
            <a:ext cx="7628161" cy="36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964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0C89E847-4B9E-4B7E-BFD2-D7F5BC54EABB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9.13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0624FD3-EEBA-466A-90BF-87E49576B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332" y="628304"/>
            <a:ext cx="4933336" cy="560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83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3C18CFB-A049-4C5B-893E-5C6727685A32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10.1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AC70C6D-2D5B-4CF3-A951-D4BEE71D7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313" y="876620"/>
            <a:ext cx="4963373" cy="49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660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DB69EFF-6864-4A19-B481-E2E848CF9F03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10.2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F5021AF-1B31-48D8-8183-B0E994C9A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98" y="1054509"/>
            <a:ext cx="5417803" cy="43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495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B93E8518-ED5B-4543-B44E-8DC61E1E0A1E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</a:t>
            </a:r>
            <a:r>
              <a:rPr lang="nb-NO" sz="1400" b="1" dirty="0" err="1"/>
              <a:t>Ia</a:t>
            </a:r>
            <a:endParaRPr lang="nb-NO" sz="1400" b="1" dirty="0"/>
          </a:p>
        </p:txBody>
      </p:sp>
      <p:pic>
        <p:nvPicPr>
          <p:cNvPr id="4" name="Bilde 3" descr="Et bilde som inneholder tekst, kvittering&#10;&#10;Automatisk generert beskrivelse">
            <a:extLst>
              <a:ext uri="{FF2B5EF4-FFF2-40B4-BE49-F238E27FC236}">
                <a16:creationId xmlns:a16="http://schemas.microsoft.com/office/drawing/2014/main" id="{EF1C0067-FCD1-497F-8C65-553F1384C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76" y="996696"/>
            <a:ext cx="4346448" cy="48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18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38105BEE-2F63-42C7-9515-CCD36ED52D12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Ib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AA84C50-7E05-48F7-BD83-B67DDF205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215" y="581088"/>
            <a:ext cx="3865569" cy="571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235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E994356A-8908-4FE7-BBD6-9CB2CBAFE440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</a:t>
            </a:r>
            <a:r>
              <a:rPr lang="nb-NO" sz="1400" b="1" dirty="0" err="1"/>
              <a:t>Ic</a:t>
            </a:r>
            <a:endParaRPr lang="nb-NO" sz="1400" b="1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4DEE703-136F-4A55-9D40-98A3D7E02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632" y="1669025"/>
            <a:ext cx="4364736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129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B720BCF6-323A-44D0-8867-4B1342BC161B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</a:t>
            </a:r>
            <a:r>
              <a:rPr lang="nb-NO" sz="1400" b="1" dirty="0" err="1"/>
              <a:t>IIa</a:t>
            </a:r>
            <a:endParaRPr lang="nb-NO" sz="1400" b="1" dirty="0"/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88E3589B-30CC-4930-B3DC-C669F83FE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44" y="1757172"/>
            <a:ext cx="4401312" cy="334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12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EBB18BA3-793F-4980-A3C2-49F74DB77130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</a:t>
            </a:r>
            <a:r>
              <a:rPr lang="nb-NO" sz="1400" b="1" dirty="0" err="1"/>
              <a:t>IIb</a:t>
            </a:r>
            <a:endParaRPr lang="nb-NO" sz="1400" b="1" dirty="0"/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775E3089-1745-4EA5-AD62-A789BCC7C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71" y="559990"/>
            <a:ext cx="4131657" cy="574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2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79B4C20-1B00-47AF-A14A-1BA4B53B3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18" y="1229211"/>
            <a:ext cx="5838886" cy="421107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CB0076C5-F300-42D8-8392-7E53836B1999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2.1</a:t>
            </a:r>
          </a:p>
        </p:txBody>
      </p:sp>
    </p:spTree>
    <p:extLst>
      <p:ext uri="{BB962C8B-B14F-4D97-AF65-F5344CB8AC3E}">
        <p14:creationId xmlns:p14="http://schemas.microsoft.com/office/powerpoint/2010/main" val="2895350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8D559515-50AF-46F3-B1AE-390EB857B42C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</a:t>
            </a:r>
            <a:r>
              <a:rPr lang="nb-NO" sz="1400" b="1" dirty="0" err="1"/>
              <a:t>IIc</a:t>
            </a:r>
            <a:endParaRPr lang="nb-NO" sz="1400" b="1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80831BC-6A52-4F20-A9A1-DE6189266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392" y="2046732"/>
            <a:ext cx="4395216" cy="276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412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5C5C1E26-F744-493A-BBC6-AE271607159B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III</a:t>
            </a:r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711D6AD1-E291-46F3-AF55-6401F6816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820" y="970788"/>
            <a:ext cx="4404360" cy="49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265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376065C2-42C4-416C-834D-C0EC1DC47FB3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IV</a:t>
            </a:r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0E840235-B8B5-4D85-A4AA-74ED63A47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64" y="1318260"/>
            <a:ext cx="4386072" cy="42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728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0D92ABE-50A2-40FB-B475-9FB04024A7AD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Va</a:t>
            </a:r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D8301153-883D-4F25-918D-08B1B3295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64" y="655320"/>
            <a:ext cx="4386072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402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F31255BF-79BD-49C9-A558-D41439C24E1E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</a:t>
            </a:r>
            <a:r>
              <a:rPr lang="nb-NO" sz="1400" b="1" dirty="0" err="1"/>
              <a:t>Vb</a:t>
            </a:r>
            <a:endParaRPr lang="nb-NO" sz="1400" b="1" dirty="0"/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8A44A5CA-E904-4059-98AC-59A2E3F99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71" y="567245"/>
            <a:ext cx="3581857" cy="572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915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8E1DB5CC-0E4E-4303-8A7B-FFF529E23D25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</a:t>
            </a:r>
            <a:r>
              <a:rPr lang="nb-NO" sz="1400" b="1" dirty="0" err="1"/>
              <a:t>Vc</a:t>
            </a:r>
            <a:endParaRPr lang="nb-NO" sz="1400" b="1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FAC9B10-06C2-41D8-A528-6EE2A91CC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012" y="2642616"/>
            <a:ext cx="4379976" cy="15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962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B3B6F4B9-5886-4654-9247-3008C48E1C6B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VI</a:t>
            </a:r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9353FDA2-A8B7-4582-B784-615F60892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499" y="1610938"/>
            <a:ext cx="5665002" cy="350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848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056D9F36-F975-42E3-A098-9860632B7D33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VII</a:t>
            </a:r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1C41CD73-B633-476A-BC73-AD07451B0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390" y="1536993"/>
            <a:ext cx="5571219" cy="34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921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52558933-19F4-4536-8303-B1F68285354E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VIII</a:t>
            </a:r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D4F0CC1F-BC35-47DA-A9B1-635261F43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50" y="1581677"/>
            <a:ext cx="5502099" cy="34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292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1D31A18E-36EC-4ED9-84C4-215BD0D2A48A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IX</a:t>
            </a:r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2A12C2D1-C7F0-4682-9511-DB216539F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788" y="1609832"/>
            <a:ext cx="5544423" cy="343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1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1FD8B8E-F41E-4F30-9DF2-1DE561A6C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57" y="981345"/>
            <a:ext cx="5780286" cy="4786799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EFBF34D-15D4-42CD-81AD-80072F7B41A1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3.1</a:t>
            </a:r>
          </a:p>
        </p:txBody>
      </p:sp>
    </p:spTree>
    <p:extLst>
      <p:ext uri="{BB962C8B-B14F-4D97-AF65-F5344CB8AC3E}">
        <p14:creationId xmlns:p14="http://schemas.microsoft.com/office/powerpoint/2010/main" val="24655088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7E693229-C501-4C1D-BE50-88A1FABE30B7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</a:t>
            </a:r>
            <a:r>
              <a:rPr lang="nb-NO" sz="1400" b="1" dirty="0" err="1"/>
              <a:t>X</a:t>
            </a:r>
            <a:endParaRPr lang="nb-NO" sz="1400" b="1" dirty="0"/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8573EEBB-8CBB-40F7-95A6-F721E5F0A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41" y="1614407"/>
            <a:ext cx="5587918" cy="34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391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8C313F5F-7D64-4F04-8A6B-D4653A56ADC9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XI</a:t>
            </a:r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B0C7856A-A9A7-48D7-8E0B-F7799C500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385" y="1613631"/>
            <a:ext cx="5565229" cy="343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5770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8A098FBC-688B-4735-8CA1-F6FD74112465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XII</a:t>
            </a:r>
          </a:p>
        </p:txBody>
      </p:sp>
      <p:pic>
        <p:nvPicPr>
          <p:cNvPr id="4" name="Bilde 3" descr="Et bilde som inneholder tekst, shōji, skjermbilde&#10;&#10;Automatisk generert beskrivelse">
            <a:extLst>
              <a:ext uri="{FF2B5EF4-FFF2-40B4-BE49-F238E27FC236}">
                <a16:creationId xmlns:a16="http://schemas.microsoft.com/office/drawing/2014/main" id="{3A08D373-D719-4A88-93DF-3098AFD0A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765" y="1422071"/>
            <a:ext cx="5646469" cy="370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7890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B61B43AF-8670-4CAD-82E7-8E8320BB4C5F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XIII</a:t>
            </a:r>
          </a:p>
        </p:txBody>
      </p:sp>
      <p:pic>
        <p:nvPicPr>
          <p:cNvPr id="4" name="Bilde 3" descr="Et bilde som inneholder bord&#10;&#10;Automatisk generert beskrivelse">
            <a:extLst>
              <a:ext uri="{FF2B5EF4-FFF2-40B4-BE49-F238E27FC236}">
                <a16:creationId xmlns:a16="http://schemas.microsoft.com/office/drawing/2014/main" id="{B65FD7D3-1B86-4D34-8261-CB1FB2B74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13" y="1621044"/>
            <a:ext cx="5564974" cy="349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361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2701E359-512C-428D-ACA3-A4C46BC58523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XIV</a:t>
            </a:r>
          </a:p>
        </p:txBody>
      </p:sp>
      <p:pic>
        <p:nvPicPr>
          <p:cNvPr id="4" name="Bilde 3" descr="Et bilde som inneholder tekst, shōji, skjermbilde&#10;&#10;Automatisk generert beskrivelse">
            <a:extLst>
              <a:ext uri="{FF2B5EF4-FFF2-40B4-BE49-F238E27FC236}">
                <a16:creationId xmlns:a16="http://schemas.microsoft.com/office/drawing/2014/main" id="{5BAAFDB6-05EF-48FE-B613-7FE27C268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470" y="1523400"/>
            <a:ext cx="543306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25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AF8D4BB-076F-4F35-B973-5B4E8DB40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892" y="1150374"/>
            <a:ext cx="6366215" cy="4300875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87EA649-375C-48BF-BC2C-53C95DCFD271}"/>
              </a:ext>
            </a:extLst>
          </p:cNvPr>
          <p:cNvSpPr txBox="1"/>
          <p:nvPr/>
        </p:nvSpPr>
        <p:spPr>
          <a:xfrm>
            <a:off x="7905136" y="5993162"/>
            <a:ext cx="1106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0" b="1" dirty="0"/>
              <a:t>Figur 3.2</a:t>
            </a:r>
          </a:p>
        </p:txBody>
      </p:sp>
    </p:spTree>
    <p:extLst>
      <p:ext uri="{BB962C8B-B14F-4D97-AF65-F5344CB8AC3E}">
        <p14:creationId xmlns:p14="http://schemas.microsoft.com/office/powerpoint/2010/main" val="3863719580"/>
      </p:ext>
    </p:extLst>
  </p:cSld>
  <p:clrMapOvr>
    <a:masterClrMapping/>
  </p:clrMapOvr>
</p:sld>
</file>

<file path=ppt/theme/theme1.xml><?xml version="1.0" encoding="utf-8"?>
<a:theme xmlns:a="http://schemas.openxmlformats.org/drawingml/2006/main" name="3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Involverende endringsledelse</Template>
  <TotalTime>5116</TotalTime>
  <Words>167</Words>
  <Application>Microsoft Office PowerPoint</Application>
  <PresentationFormat>Skjermfremvisning (4:3)</PresentationFormat>
  <Paragraphs>84</Paragraphs>
  <Slides>84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84</vt:i4>
      </vt:variant>
    </vt:vector>
  </HeadingPairs>
  <TitlesOfParts>
    <vt:vector size="87" baseType="lpstr">
      <vt:lpstr>Arial</vt:lpstr>
      <vt:lpstr>Calibri</vt:lpstr>
      <vt:lpstr>3_Egendefinert utforming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Ove Olsen</dc:creator>
  <cp:lastModifiedBy>Gundersen, Nils Jørgen</cp:lastModifiedBy>
  <cp:revision>110</cp:revision>
  <dcterms:created xsi:type="dcterms:W3CDTF">2020-03-20T11:43:31Z</dcterms:created>
  <dcterms:modified xsi:type="dcterms:W3CDTF">2021-09-14T06:24:42Z</dcterms:modified>
</cp:coreProperties>
</file>