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1"/>
  </p:sldMasterIdLst>
  <p:notesMasterIdLst>
    <p:notesMasterId r:id="rId11"/>
  </p:notesMasterIdLst>
  <p:sldIdLst>
    <p:sldId id="256" r:id="rId2"/>
    <p:sldId id="269" r:id="rId3"/>
    <p:sldId id="289" r:id="rId4"/>
    <p:sldId id="271" r:id="rId5"/>
    <p:sldId id="270" r:id="rId6"/>
    <p:sldId id="281" r:id="rId7"/>
    <p:sldId id="282" r:id="rId8"/>
    <p:sldId id="283" r:id="rId9"/>
    <p:sldId id="29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1542B-2928-4E6F-AC24-642E6B8AEE48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24D05-971C-4263-A3C6-37834260FC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5059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95D85DF-D230-4997-9C8D-CAB259F18675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93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70BB0-35C8-4ADF-AF19-BCAEF1CF347F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61244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64E39-F73D-41D3-AA07-CCD2E8D32303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941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E2B-C30D-4A96-8750-90FF3020DB0F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5421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32662-5688-40EB-85F6-4D2D2787E8E7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957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9C586-F8A7-45AC-88D1-53AC484CD93F}" type="datetime1">
              <a:rPr lang="nb-NO" smtClean="0"/>
              <a:t>25.02.2021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391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90DA0-2A37-451F-BC55-596E11840386}" type="datetime1">
              <a:rPr lang="nb-NO" smtClean="0"/>
              <a:t>25.02.2021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41676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318E1-13E2-4301-BCE5-FCF62410FB62}" type="datetime1">
              <a:rPr lang="nb-NO" smtClean="0"/>
              <a:t>25.02.2021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7454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31E6E-4D74-416B-9E72-BEAD8E30AB91}" type="datetime1">
              <a:rPr lang="nb-NO" smtClean="0"/>
              <a:t>25.02.2021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25406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3AC30-3634-486B-BD5B-6D722181D0AF}" type="datetime1">
              <a:rPr lang="nb-NO" smtClean="0"/>
              <a:t>25.02.2021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3081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EEBC-C399-4948-88E9-2EE9A7D0524A}" type="datetime1">
              <a:rPr lang="nb-NO" smtClean="0"/>
              <a:t>25.02.2021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56627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F1E846C-6760-4434-8A00-DFCECB7B6AA3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34676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Sekundærdata og observasjonsdata</a:t>
            </a:r>
            <a:endParaRPr lang="nb-N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Kapittel 5</a:t>
            </a:r>
            <a:endParaRPr lang="nb-N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251" t="-2210" r="-3306" b="2915"/>
          <a:stretch/>
        </p:blipFill>
        <p:spPr>
          <a:xfrm>
            <a:off x="10221138" y="4168644"/>
            <a:ext cx="1711604" cy="24191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flipH="1">
            <a:off x="10447250" y="6587834"/>
            <a:ext cx="12593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 smtClean="0"/>
              <a:t>© Ragnhild Silkoset</a:t>
            </a:r>
            <a:endParaRPr lang="nb-NO" sz="1000" dirty="0"/>
          </a:p>
        </p:txBody>
      </p:sp>
    </p:spTree>
    <p:extLst>
      <p:ext uri="{BB962C8B-B14F-4D97-AF65-F5344CB8AC3E}">
        <p14:creationId xmlns:p14="http://schemas.microsoft.com/office/powerpoint/2010/main" val="207304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10739212" cy="2926080"/>
          </a:xfrm>
        </p:spPr>
        <p:txBody>
          <a:bodyPr anchor="t">
            <a:noAutofit/>
          </a:bodyPr>
          <a:lstStyle/>
          <a:p>
            <a:pPr lvl="1"/>
            <a:r>
              <a:rPr lang="nb-NO" sz="3000" b="1" kern="1200" dirty="0">
                <a:solidFill>
                  <a:schemeClr val="tx1"/>
                </a:solidFill>
              </a:rPr>
              <a:t>Sekundærdata og observasjonsdata</a:t>
            </a:r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Sekundærdata </a:t>
            </a:r>
            <a:r>
              <a:rPr lang="nb-NO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er ofte en effektiv metode for å få tak i informasjon om et tema. I veldig mange tilfeller finnes det data fra før, slik at man slipper å samle inn data på egenhånd. Observasjonsdata er adferdsdata, ofte fra elektroniske spor men også gjennom bruk av teknologi </a:t>
            </a:r>
            <a:br>
              <a:rPr lang="nb-NO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 fontScale="92500" lnSpcReduction="20000"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Seks 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>
                <a:solidFill>
                  <a:schemeClr val="tx1"/>
                </a:solidFill>
              </a:rPr>
              <a:t>Interne og eksterne kilder til sekundærdata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>
                <a:solidFill>
                  <a:schemeClr val="tx1"/>
                </a:solidFill>
              </a:rPr>
              <a:t>Big Data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>
                <a:solidFill>
                  <a:schemeClr val="tx1"/>
                </a:solidFill>
              </a:rPr>
              <a:t>Offentlige kilder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>
                <a:solidFill>
                  <a:schemeClr val="tx1"/>
                </a:solidFill>
              </a:rPr>
              <a:t>Standardiserte </a:t>
            </a:r>
            <a:r>
              <a:rPr lang="nb-NO" sz="2000" dirty="0" smtClean="0">
                <a:solidFill>
                  <a:schemeClr val="tx1"/>
                </a:solidFill>
              </a:rPr>
              <a:t>undersøkelser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Feilkilder til sekundærdata</a:t>
            </a:r>
            <a:endParaRPr lang="nb-NO" sz="2000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Hovedtyper av observasjoner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9195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Interne og eksterne kilder til sekundærdata</a:t>
            </a:r>
            <a:b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Sekundærdata fra interne kilder i bedriften er en fordel ved at de er konfidensielle og ikke tilgjengelig for konkurrentene. Eksterne kilder til sekundærdata finnes både fra offentlige kilder, faglitteratur og fra standardiserte undersøkelser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To 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Interne kilder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Eksterne kilder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3</a:t>
            </a:fld>
            <a:endParaRPr lang="nb-NO"/>
          </a:p>
        </p:txBody>
      </p:sp>
      <p:pic>
        <p:nvPicPr>
          <p:cNvPr id="1026" name="Picture 2" descr="Leaked Document Cartoons and Comics - funny pictures from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7046" y="3487482"/>
            <a:ext cx="2895479" cy="2996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098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3" y="1173575"/>
            <a:ext cx="10564645" cy="2926080"/>
          </a:xfrm>
        </p:spPr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Big Data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Big Data er sekundærdata som kan være både interne og eksterne. Big Data brukes ofte for å forutsi, ikke om å forklare eller forstå. De finnes både som strukturerte og ustrukturerte og har de tre </a:t>
            </a:r>
            <a:r>
              <a:rPr lang="nb-NO" sz="2800" kern="12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V’ene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som kjennetegn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 fontScale="92500" lnSpcReduction="20000"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Seks 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Interne kilder til Big Data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Eksterne kilder til Big Data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Volume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Variety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Velocity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Strukturert og ustrukturert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4</a:t>
            </a:fld>
            <a:endParaRPr lang="nb-NO"/>
          </a:p>
        </p:txBody>
      </p:sp>
      <p:pic>
        <p:nvPicPr>
          <p:cNvPr id="6146" name="Picture 2" descr="In Media, Big Data Is Booming but Big Results Are Lacking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6134" y="3874327"/>
            <a:ext cx="3619500" cy="271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883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Offentlige kilder</a:t>
            </a:r>
            <a:b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Offentlige kilder til sekundærdata er alt fra offentlig statistikk til forskningsresultater. Dataene er tilgjengelig via de ulike byråenes nettsider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3"/>
            <a:ext cx="8769096" cy="2156789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Ett tema: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Offentlige kilder</a:t>
            </a:r>
          </a:p>
          <a:p>
            <a:pPr marL="971550" lvl="1" indent="-51435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1200" dirty="0" smtClean="0">
                <a:solidFill>
                  <a:schemeClr val="tx1"/>
                </a:solidFill>
              </a:rPr>
              <a:t>data.norge.no </a:t>
            </a:r>
          </a:p>
          <a:p>
            <a:pPr marL="971550" lvl="1" indent="-51435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1200" dirty="0" smtClean="0">
                <a:solidFill>
                  <a:schemeClr val="tx1"/>
                </a:solidFill>
              </a:rPr>
              <a:t>Brønnøysundregistrene</a:t>
            </a:r>
          </a:p>
          <a:p>
            <a:pPr marL="971550" lvl="1" indent="-51435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1200" dirty="0" smtClean="0">
                <a:solidFill>
                  <a:schemeClr val="tx1"/>
                </a:solidFill>
              </a:rPr>
              <a:t>NSD.UIB.no</a:t>
            </a:r>
          </a:p>
          <a:p>
            <a:pPr marL="971550" lvl="1" indent="-51435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1200" dirty="0" smtClean="0">
                <a:solidFill>
                  <a:schemeClr val="tx1"/>
                </a:solidFill>
              </a:rPr>
              <a:t>Retriever-info.com/no</a:t>
            </a:r>
          </a:p>
          <a:p>
            <a:pPr marL="971550" lvl="1" indent="-51435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1200" dirty="0" smtClean="0">
                <a:solidFill>
                  <a:schemeClr val="tx1"/>
                </a:solidFill>
              </a:rPr>
              <a:t>Norsk Industri</a:t>
            </a:r>
          </a:p>
          <a:p>
            <a:pPr marL="971550" lvl="1" indent="-51435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1200" dirty="0" smtClean="0">
                <a:solidFill>
                  <a:schemeClr val="tx1"/>
                </a:solidFill>
              </a:rPr>
              <a:t>Institutt for samfunnsforskning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endParaRPr lang="nb-NO" sz="2000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67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10689336" cy="2926080"/>
          </a:xfrm>
        </p:spPr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Standardiserte undersøkelser</a:t>
            </a:r>
            <a:b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Profesjonelle analysebyråer gjennomfører standardiserte undersøkelser hvor resultatene kan sammenlignes på tvers og over tid. Foretar mediemålinger og reklamemålinger. Bedrifter kan kjøpe seg inn for å ha egne spørsmål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To 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Standardiserte undersøkelser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Standardiserte paneldata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Analysebyråer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endParaRPr lang="nb-NO" sz="20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5928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10689336" cy="2926080"/>
          </a:xfrm>
        </p:spPr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Feilkilder til sekundærdata</a:t>
            </a:r>
            <a:b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Sekundærdata er opprinnelig samlet inn for et annet formål, og kan ha samme svakheter som data man selv har samlet inn. I tillegg kan sekundærdata være proxy-variabler som ikke presist omfatter begrepet det skal representere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Tre 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Utvalgsfeil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Ikke-utvalgsfeil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Kvaliteten på dataene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025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29323" cy="2926080"/>
          </a:xfrm>
        </p:spPr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Hovedtyper av observasjoner</a:t>
            </a:r>
            <a:b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Observasjoner er primærdata som samles inn gjennom teknisk utstyr eller personlig observasjoner. Datainnsamlingen er passiv, uten interaksjon med respondenten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To 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Teknisk utstyr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Personlig observasjon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Passiv datainnsamling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Måling av følelser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8</a:t>
            </a:fld>
            <a:endParaRPr lang="nb-NO"/>
          </a:p>
        </p:txBody>
      </p:sp>
      <p:pic>
        <p:nvPicPr>
          <p:cNvPr id="3076" name="Picture 4" descr="Customer Service Training Cartoons and Comics - funny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6807" y="2993470"/>
            <a:ext cx="3002490" cy="3595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982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10739212" cy="2926080"/>
          </a:xfrm>
        </p:spPr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</a:rPr>
              <a:t>Oppsummering</a:t>
            </a:r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Data finnes ofte allerede, og </a:t>
            </a:r>
            <a:r>
              <a:rPr lang="nb-NO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ekundærdata </a:t>
            </a:r>
            <a:r>
              <a:rPr lang="nb-NO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er 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en </a:t>
            </a:r>
            <a:r>
              <a:rPr lang="nb-NO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effektiv metode for å få tak i informasjon om et tema. 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 tillegg kan data også skaffes ved å observere respondentenes fysiske atferd eller gjennom bruk av teknologi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 fontScale="92500" lnSpcReduction="20000"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Seks 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>
                <a:solidFill>
                  <a:schemeClr val="tx1"/>
                </a:solidFill>
              </a:rPr>
              <a:t>Interne og eksterne kilder til sekundærdata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>
                <a:solidFill>
                  <a:schemeClr val="tx1"/>
                </a:solidFill>
              </a:rPr>
              <a:t>Big Data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>
                <a:solidFill>
                  <a:schemeClr val="tx1"/>
                </a:solidFill>
              </a:rPr>
              <a:t>Offentlige kilder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>
                <a:solidFill>
                  <a:schemeClr val="tx1"/>
                </a:solidFill>
              </a:rPr>
              <a:t>Standardiserte </a:t>
            </a:r>
            <a:r>
              <a:rPr lang="nb-NO" sz="2000" dirty="0" smtClean="0">
                <a:solidFill>
                  <a:schemeClr val="tx1"/>
                </a:solidFill>
              </a:rPr>
              <a:t>undersøkelser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Feilkilder til sekundærdata</a:t>
            </a:r>
            <a:endParaRPr lang="nb-NO" sz="2000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Hovedtyper av observasjoner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945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Metode 2021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927CBA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1133</TotalTime>
  <Words>438</Words>
  <Application>Microsoft Office PowerPoint</Application>
  <PresentationFormat>Widescreen</PresentationFormat>
  <Paragraphs>64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Corbel</vt:lpstr>
      <vt:lpstr>Basis</vt:lpstr>
      <vt:lpstr>Sekundærdata og observasjonsdata</vt:lpstr>
      <vt:lpstr>Sekundærdata og observasjonsdata  Sekundærdata er ofte en effektiv metode for å få tak i informasjon om et tema. I veldig mange tilfeller finnes det data fra før, slik at man slipper å samle inn data på egenhånd. Observasjonsdata er adferdsdata, ofte fra elektroniske spor men også gjennom bruk av teknologi  </vt:lpstr>
      <vt:lpstr>Interne og eksterne kilder til sekundærdata  Sekundærdata fra interne kilder i bedriften er en fordel ved at de er konfidensielle og ikke tilgjengelig for konkurrentene. Eksterne kilder til sekundærdata finnes både fra offentlige kilder, faglitteratur og fra standardiserte undersøkelser</vt:lpstr>
      <vt:lpstr>Big Data  Big Data er sekundærdata som kan være både interne og eksterne. Big Data brukes ofte for å forutsi, ikke om å forklare eller forstå. De finnes både som strukturerte og ustrukturerte og har de tre V’ene som kjennetegn</vt:lpstr>
      <vt:lpstr>Offentlige kilder  Offentlige kilder til sekundærdata er alt fra offentlig statistikk til forskningsresultater. Dataene er tilgjengelig via de ulike byråenes nettsider</vt:lpstr>
      <vt:lpstr>Standardiserte undersøkelser  Profesjonelle analysebyråer gjennomfører standardiserte undersøkelser hvor resultatene kan sammenlignes på tvers og over tid. Foretar mediemålinger og reklamemålinger. Bedrifter kan kjøpe seg inn for å ha egne spørsmål</vt:lpstr>
      <vt:lpstr>Feilkilder til sekundærdata  Sekundærdata er opprinnelig samlet inn for et annet formål, og kan ha samme svakheter som data man selv har samlet inn. I tillegg kan sekundærdata være proxy-variabler som ikke presist omfatter begrepet det skal representere</vt:lpstr>
      <vt:lpstr>Hovedtyper av observasjoner  Observasjoner er primærdata som samles inn gjennom teknisk utstyr eller personlig observasjoner. Datainnsamlingen er passiv, uten interaksjon med respondenten</vt:lpstr>
      <vt:lpstr>Oppsummering  Data finnes ofte allerede, og sekundærdata er en effektiv metode for å få tak i informasjon om et tema. I tillegg kan data også skaffes ved å observere respondentenes fysiske atferd eller gjennom bruk av teknologi</vt:lpstr>
    </vt:vector>
  </TitlesOfParts>
  <Company>BI Norwegian Business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Kvalitative metoder</dc:title>
  <dc:creator>Silkoset, Ragnhild</dc:creator>
  <cp:lastModifiedBy>Silkoset, Ragnhild</cp:lastModifiedBy>
  <cp:revision>73</cp:revision>
  <dcterms:created xsi:type="dcterms:W3CDTF">2021-02-24T08:22:55Z</dcterms:created>
  <dcterms:modified xsi:type="dcterms:W3CDTF">2021-02-25T10:40:33Z</dcterms:modified>
</cp:coreProperties>
</file>