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300" r:id="rId3"/>
    <p:sldId id="301" r:id="rId4"/>
    <p:sldId id="302" r:id="rId5"/>
    <p:sldId id="303" r:id="rId6"/>
    <p:sldId id="304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986B"/>
    <a:srgbClr val="FEE9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2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02.02.2017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272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02.02.2017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8474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02.02.2017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27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02.02.2017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57412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02.02.2017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9636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02.02.2017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1055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02.02.2017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5230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02.02.2017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817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02.02.2017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0776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02.02.2017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928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02.02.2017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2244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6CA8E-2275-49AD-B73F-0FCB3CF3902D}" type="datetimeFigureOut">
              <a:rPr lang="nb-NO" smtClean="0"/>
              <a:t>02.02.2017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556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9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4536504" cy="3744415"/>
          </a:xfrm>
        </p:spPr>
        <p:txBody>
          <a:bodyPr>
            <a:normAutofit/>
          </a:bodyPr>
          <a:lstStyle/>
          <a:p>
            <a:pPr algn="l"/>
            <a:r>
              <a:rPr lang="nb-NO" b="1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Whitney-Bold" panose="02000803040000020004" pitchFamily="2" charset="0"/>
              </a:rPr>
              <a:t>Kapittel </a:t>
            </a:r>
            <a:r>
              <a:rPr lang="nb-NO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Whitney-Bold" panose="02000803040000020004" pitchFamily="2" charset="0"/>
              </a:rPr>
              <a:t>9</a:t>
            </a:r>
            <a:r>
              <a:rPr lang="nb-NO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Whitney-Bold" panose="02000803040000020004" pitchFamily="2" charset="0"/>
              </a:rPr>
              <a:t/>
            </a:r>
            <a:br>
              <a:rPr lang="nb-NO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Whitney-Bold" panose="02000803040000020004" pitchFamily="2" charset="0"/>
              </a:rPr>
            </a:br>
            <a:r>
              <a:rPr lang="nb-NO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Whitney-Bold" panose="02000803040000020004" pitchFamily="2" charset="0"/>
              </a:rPr>
              <a:t>Asymmetrisk informasjon</a:t>
            </a:r>
            <a:endParaRPr lang="nb-NO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Whitney-Bold" panose="02000803040000020004" pitchFamily="2" charset="0"/>
            </a:endParaRPr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922076"/>
            <a:ext cx="3691624" cy="4608512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6564240"/>
            <a:ext cx="2592288" cy="2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71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467653" y="692696"/>
            <a:ext cx="820891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Eksempler på asymmetrisk informasjon</a:t>
            </a:r>
            <a:endParaRPr lang="nb-NO" sz="3200" dirty="0">
              <a:solidFill>
                <a:srgbClr val="6A986B"/>
              </a:solidFill>
            </a:endParaRPr>
          </a:p>
          <a:p>
            <a:r>
              <a:rPr lang="nb-NO" dirty="0"/>
              <a:t> </a:t>
            </a:r>
          </a:p>
          <a:p>
            <a:pPr lvl="0"/>
            <a:endParaRPr lang="nb-NO" b="1" dirty="0" smtClean="0"/>
          </a:p>
          <a:p>
            <a:pPr marL="342900" lvl="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nb-NO" sz="2400" b="1" dirty="0" smtClean="0"/>
              <a:t>Selgere </a:t>
            </a:r>
            <a:r>
              <a:rPr lang="nb-NO" sz="2400" b="1" dirty="0"/>
              <a:t>kan ha bedre informasjon om et produkts egenskaper enn kjøpere</a:t>
            </a:r>
            <a:endParaRPr lang="nb-NO" sz="2400" dirty="0"/>
          </a:p>
          <a:p>
            <a:pPr marL="342900" lvl="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nb-NO" sz="2400" b="1" dirty="0" smtClean="0"/>
              <a:t>Arbeidstakere </a:t>
            </a:r>
            <a:r>
              <a:rPr lang="nb-NO" sz="2400" b="1" dirty="0"/>
              <a:t>vet mer om sine egenskaper som arbeidstakere enn arbeidsgiverne</a:t>
            </a:r>
            <a:endParaRPr lang="nb-NO" sz="2400" dirty="0"/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nb-NO" sz="2400" b="1" dirty="0" smtClean="0"/>
              <a:t>Forsikringstakere </a:t>
            </a:r>
            <a:r>
              <a:rPr lang="nb-NO" sz="2400" b="1" dirty="0"/>
              <a:t>vet mer om forhold som kan utløse en forsikring  enn forsikringsselskapene</a:t>
            </a:r>
            <a:endParaRPr lang="nb-NO" sz="2400" dirty="0"/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nb-NO" sz="2400" b="1" dirty="0" smtClean="0"/>
              <a:t>Ledelsen </a:t>
            </a:r>
            <a:r>
              <a:rPr lang="nb-NO" sz="2400" b="1" dirty="0"/>
              <a:t>i </a:t>
            </a:r>
            <a:r>
              <a:rPr lang="nb-NO" sz="2400" b="1"/>
              <a:t>bedrifter </a:t>
            </a:r>
            <a:r>
              <a:rPr lang="nb-NO" sz="2400" b="1" smtClean="0"/>
              <a:t>vet </a:t>
            </a:r>
            <a:r>
              <a:rPr lang="nb-NO" sz="2400" b="1" dirty="0"/>
              <a:t>mer om bedriften enn eierne</a:t>
            </a:r>
            <a:endParaRPr lang="nb-NO" sz="2400" dirty="0"/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nb-NO" sz="2400" b="1" dirty="0" smtClean="0"/>
              <a:t>En </a:t>
            </a:r>
            <a:r>
              <a:rPr lang="nb-NO" sz="2400" b="1" dirty="0"/>
              <a:t>låntaker vet mer om sin evne til å tilbakebetale lån enn långiverne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433270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611560" y="1412776"/>
            <a:ext cx="78688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Forsikring, ugunstig utvalg og </a:t>
            </a:r>
            <a:r>
              <a:rPr lang="nb-NO" sz="3200" b="1" dirty="0" err="1">
                <a:solidFill>
                  <a:srgbClr val="6A986B"/>
                </a:solidFill>
              </a:rPr>
              <a:t>og</a:t>
            </a:r>
            <a:r>
              <a:rPr lang="nb-NO" sz="3200" b="1" dirty="0">
                <a:solidFill>
                  <a:srgbClr val="6A986B"/>
                </a:solidFill>
              </a:rPr>
              <a:t> </a:t>
            </a:r>
            <a:r>
              <a:rPr lang="nb-NO" sz="3200" b="1" dirty="0" err="1">
                <a:solidFill>
                  <a:srgbClr val="6A986B"/>
                </a:solidFill>
              </a:rPr>
              <a:t>atferdsrisiko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397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611560" y="1412776"/>
            <a:ext cx="7920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Prinsipal-agentteori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860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647" y="1458862"/>
            <a:ext cx="6347384" cy="4850458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584738" y="404664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Signalisering, unnasluntring og effektivitetslønn</a:t>
            </a:r>
            <a:endParaRPr lang="nb-NO" sz="3200" dirty="0">
              <a:solidFill>
                <a:srgbClr val="6A986B"/>
              </a:solidFill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584738" y="6211669"/>
            <a:ext cx="80197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b="1" dirty="0" smtClean="0"/>
              <a:t>Figur </a:t>
            </a:r>
            <a:r>
              <a:rPr lang="nb-NO" b="1" dirty="0"/>
              <a:t>9.1 </a:t>
            </a:r>
            <a:r>
              <a:rPr lang="nb-NO" dirty="0"/>
              <a:t>Virkningen av effektivitetslønn i arbeidsmarkedet</a:t>
            </a:r>
          </a:p>
        </p:txBody>
      </p:sp>
    </p:spTree>
    <p:extLst>
      <p:ext uri="{BB962C8B-B14F-4D97-AF65-F5344CB8AC3E}">
        <p14:creationId xmlns:p14="http://schemas.microsoft.com/office/powerpoint/2010/main" val="1021018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611560" y="1412776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Asymmetrisk informasjon og statistisk diskriminering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843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31</Words>
  <Application>Microsoft Office PowerPoint</Application>
  <PresentationFormat>Skjermfremvisning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7" baseType="lpstr">
      <vt:lpstr>Office-tema</vt:lpstr>
      <vt:lpstr>Kapittel 9 Asymmetrisk informasjon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Kapittel 1 Hva er samfunnsøkonomi</dc:title>
  <dc:creator>Ove Olsen</dc:creator>
  <cp:lastModifiedBy>Ove Olsen</cp:lastModifiedBy>
  <cp:revision>57</cp:revision>
  <dcterms:created xsi:type="dcterms:W3CDTF">2017-01-21T06:57:52Z</dcterms:created>
  <dcterms:modified xsi:type="dcterms:W3CDTF">2017-02-02T15:02:00Z</dcterms:modified>
</cp:coreProperties>
</file>