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57" r:id="rId5"/>
    <p:sldId id="285" r:id="rId6"/>
    <p:sldId id="276" r:id="rId7"/>
    <p:sldId id="286" r:id="rId8"/>
    <p:sldId id="287" r:id="rId9"/>
    <p:sldId id="288" r:id="rId1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  <a:srgbClr val="C3D124"/>
    <a:srgbClr val="F8C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824536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17</a:t>
            </a:r>
            <a: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Makroøkonomi – en oversikt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127646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Hvorfor makroøkonomi?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2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404664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Behovet for stabiliseringspolitikk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23731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17.1 </a:t>
            </a:r>
            <a:r>
              <a:rPr lang="nb-NO" dirty="0"/>
              <a:t>Vekstrater for bruttonasjonalproduktet 1919–2015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77686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4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908720"/>
            <a:ext cx="820891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De fire sentrale saksområdene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32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Verdiskaping og økonomisk vekst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Tilstanden på arbeidsmarkedet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Grad av prisstabilitet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Tilstanden i utenriksøkonomien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64943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908720"/>
            <a:ext cx="82089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To kategorier virkemidler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32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Finanspolitiske, dvs. offentlige inntekter og utgifter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Pengepolitiske, dvs. pengemengde eller rentenivå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6919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Veksten i verdiskapingen de siste 45 år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23731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17.2 </a:t>
            </a:r>
            <a:r>
              <a:rPr lang="nb-NO" dirty="0"/>
              <a:t>Vekst (i </a:t>
            </a:r>
            <a:r>
              <a:rPr lang="nb-NO" dirty="0" smtClean="0"/>
              <a:t>prosent</a:t>
            </a:r>
            <a:r>
              <a:rPr lang="nb-NO" dirty="0"/>
              <a:t>) i </a:t>
            </a:r>
            <a:r>
              <a:rPr lang="nb-NO" dirty="0" smtClean="0"/>
              <a:t>bruttonasjonalproduktet </a:t>
            </a:r>
            <a:r>
              <a:rPr lang="nb-NO" dirty="0"/>
              <a:t>1980–2015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30480"/>
            <a:ext cx="8496944" cy="35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67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Arbeidsløshet de siste 45 år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23731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17.3 </a:t>
            </a:r>
            <a:r>
              <a:rPr lang="nb-NO" dirty="0"/>
              <a:t>Arbeidsløshet i prosent av </a:t>
            </a:r>
            <a:r>
              <a:rPr lang="nb-NO" dirty="0" smtClean="0"/>
              <a:t>arbeidsstyrken </a:t>
            </a:r>
            <a:r>
              <a:rPr lang="nb-NO" dirty="0"/>
              <a:t>1980–2015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69787"/>
            <a:ext cx="8352928" cy="311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8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Prisstigning de siste 45 år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23731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17.4 </a:t>
            </a:r>
            <a:r>
              <a:rPr lang="nb-NO" dirty="0"/>
              <a:t>Prisstigning i prosent 1980–2015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71405"/>
            <a:ext cx="8352928" cy="351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Utviklingen i utenriksøkonomien 1970-2012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23731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17.5 </a:t>
            </a:r>
            <a:r>
              <a:rPr lang="nb-NO" dirty="0" smtClean="0"/>
              <a:t>Driftsregnskapet </a:t>
            </a:r>
            <a:r>
              <a:rPr lang="nb-NO" dirty="0"/>
              <a:t>overfor utlandet 1970–2012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34494"/>
            <a:ext cx="8352928" cy="47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08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72</Words>
  <Application>Microsoft Office PowerPoint</Application>
  <PresentationFormat>Skjermfremvisning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Office-tema</vt:lpstr>
      <vt:lpstr>Kapittel 17 Makroøkonomi – en oversikt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60</cp:revision>
  <dcterms:created xsi:type="dcterms:W3CDTF">2017-01-21T06:57:52Z</dcterms:created>
  <dcterms:modified xsi:type="dcterms:W3CDTF">2017-02-01T08:24:29Z</dcterms:modified>
</cp:coreProperties>
</file>