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310" r:id="rId4"/>
    <p:sldId id="279" r:id="rId5"/>
    <p:sldId id="311" r:id="rId6"/>
    <p:sldId id="312" r:id="rId7"/>
    <p:sldId id="313" r:id="rId8"/>
    <p:sldId id="314" r:id="rId9"/>
    <p:sldId id="307" r:id="rId10"/>
    <p:sldId id="315" r:id="rId11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986B"/>
    <a:srgbClr val="FEE92E"/>
    <a:srgbClr val="C3D124"/>
    <a:srgbClr val="F8C5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20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02.02.2017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2723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02.02.2017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8474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02.02.2017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27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02.02.2017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7412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02.02.2017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9636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02.02.2017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1055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02.02.2017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2304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02.02.2017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8173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02.02.2017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0776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02.02.2017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928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02.02.2017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2244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6CA8E-2275-49AD-B73F-0FCB3CF3902D}" type="datetimeFigureOut">
              <a:rPr lang="nb-NO" smtClean="0"/>
              <a:t>02.02.2017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5565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4824536" cy="3744415"/>
          </a:xfrm>
        </p:spPr>
        <p:txBody>
          <a:bodyPr>
            <a:normAutofit/>
          </a:bodyPr>
          <a:lstStyle/>
          <a:p>
            <a:pPr algn="l"/>
            <a:r>
              <a:rPr lang="nb-NO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hitney-Bold" panose="02000803040000020004" pitchFamily="2" charset="0"/>
              </a:rPr>
              <a:t>Kapittel 23</a:t>
            </a:r>
            <a:r>
              <a:rPr lang="nb-NO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hitney-Bold" panose="02000803040000020004" pitchFamily="2" charset="0"/>
              </a:rPr>
              <a:t/>
            </a:r>
            <a:br>
              <a:rPr lang="nb-NO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hitney-Bold" panose="02000803040000020004" pitchFamily="2" charset="0"/>
              </a:rPr>
            </a:br>
            <a:r>
              <a:rPr lang="nb-NO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hitney-Bold" panose="02000803040000020004" pitchFamily="2" charset="0"/>
              </a:rPr>
              <a:t>Valutamarkeder  og valutakurser</a:t>
            </a:r>
            <a:endParaRPr lang="nb-NO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Whitney-Bold" panose="02000803040000020004" pitchFamily="2" charset="0"/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922076"/>
            <a:ext cx="3691624" cy="4608512"/>
          </a:xfrm>
          <a:prstGeom prst="rect">
            <a:avLst/>
          </a:prstGeom>
          <a:effectLst>
            <a:outerShdw blurRad="50800" dist="635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6564240"/>
            <a:ext cx="2592288" cy="27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14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95536" y="1412776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Litt om den norske kurspolitikken</a:t>
            </a:r>
            <a:endParaRPr lang="nb-NO" sz="3200" dirty="0">
              <a:solidFill>
                <a:srgbClr val="6A98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01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95536" y="1412776"/>
            <a:ext cx="842493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Sammensetningen av tilbud av valuta</a:t>
            </a:r>
            <a:endParaRPr lang="nb-NO" sz="3200" dirty="0">
              <a:solidFill>
                <a:srgbClr val="6A986B"/>
              </a:solidFill>
            </a:endParaRPr>
          </a:p>
          <a:p>
            <a:r>
              <a:rPr lang="nb-NO" sz="3200" dirty="0"/>
              <a:t> 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400" b="1" dirty="0"/>
              <a:t>Eksportinntekter</a:t>
            </a:r>
            <a:endParaRPr 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400" b="1" dirty="0"/>
              <a:t>Inntekter av norske kapitalplasseringer og opptjent lønn i utlandet og overføringer fra utlandet</a:t>
            </a:r>
            <a:endParaRPr 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400" b="1" dirty="0"/>
              <a:t>Lån fra utlandet og utenlandske kapitalplasseringer  i Norge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781717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95536" y="1412776"/>
            <a:ext cx="842493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Sammensetningen av </a:t>
            </a:r>
            <a:r>
              <a:rPr lang="nb-NO" sz="3200" b="1" dirty="0" smtClean="0">
                <a:solidFill>
                  <a:srgbClr val="6A986B"/>
                </a:solidFill>
              </a:rPr>
              <a:t>etterspørselen </a:t>
            </a:r>
            <a:r>
              <a:rPr lang="nb-NO" sz="3200" b="1" dirty="0">
                <a:solidFill>
                  <a:srgbClr val="6A986B"/>
                </a:solidFill>
              </a:rPr>
              <a:t>etter </a:t>
            </a:r>
            <a:r>
              <a:rPr lang="nb-NO" sz="3200" b="1" dirty="0" smtClean="0">
                <a:solidFill>
                  <a:srgbClr val="6A986B"/>
                </a:solidFill>
              </a:rPr>
              <a:t>valuta</a:t>
            </a:r>
            <a:endParaRPr lang="nb-NO" sz="3200" dirty="0">
              <a:solidFill>
                <a:srgbClr val="6A986B"/>
              </a:solidFill>
            </a:endParaRPr>
          </a:p>
          <a:p>
            <a:r>
              <a:rPr lang="nb-NO" sz="3200" dirty="0"/>
              <a:t> 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400" b="1" dirty="0"/>
              <a:t>Importutgifter</a:t>
            </a:r>
            <a:endParaRPr 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400" b="1" dirty="0"/>
              <a:t>Utlendingers inntekter av kapitalplasseringer og opptjent lønn i Norge og overføringer fra Norge</a:t>
            </a:r>
            <a:endParaRPr 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400" b="1" dirty="0"/>
              <a:t>Lån til utlandet og norske kapitalplasseringer i utlandet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50796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970527"/>
            <a:ext cx="6048672" cy="5469008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395536" y="260648"/>
            <a:ext cx="8352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Eksport og valutakurs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468433" y="6300028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Figur </a:t>
            </a:r>
            <a:r>
              <a:rPr lang="nb-NO" b="1" dirty="0"/>
              <a:t>23.1 </a:t>
            </a:r>
            <a:r>
              <a:rPr lang="nb-NO" dirty="0"/>
              <a:t>Eksport og valutakurs</a:t>
            </a:r>
          </a:p>
        </p:txBody>
      </p:sp>
    </p:spTree>
    <p:extLst>
      <p:ext uri="{BB962C8B-B14F-4D97-AF65-F5344CB8AC3E}">
        <p14:creationId xmlns:p14="http://schemas.microsoft.com/office/powerpoint/2010/main" val="4251414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95536" y="260648"/>
            <a:ext cx="8352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 smtClean="0">
                <a:solidFill>
                  <a:srgbClr val="6A986B"/>
                </a:solidFill>
              </a:rPr>
              <a:t>Import </a:t>
            </a:r>
            <a:r>
              <a:rPr lang="nb-NO" sz="3200" b="1" dirty="0">
                <a:solidFill>
                  <a:srgbClr val="6A986B"/>
                </a:solidFill>
              </a:rPr>
              <a:t>og valutakurs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468433" y="6300028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Figur </a:t>
            </a:r>
            <a:r>
              <a:rPr lang="nb-NO" b="1" dirty="0"/>
              <a:t>23.2 </a:t>
            </a:r>
            <a:r>
              <a:rPr lang="nb-NO" dirty="0"/>
              <a:t>Import og valutakurs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966" y="905978"/>
            <a:ext cx="5916068" cy="540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847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696" y="980728"/>
            <a:ext cx="5484608" cy="5265224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395536" y="260648"/>
            <a:ext cx="8352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 err="1">
                <a:solidFill>
                  <a:srgbClr val="6A986B"/>
                </a:solidFill>
              </a:rPr>
              <a:t>Likevektsdannelsen</a:t>
            </a:r>
            <a:r>
              <a:rPr lang="nb-NO" sz="3200" b="1" dirty="0">
                <a:solidFill>
                  <a:srgbClr val="6A986B"/>
                </a:solidFill>
              </a:rPr>
              <a:t> i valutamarkedet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468433" y="6300028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Figur </a:t>
            </a:r>
            <a:r>
              <a:rPr lang="nb-NO" b="1" dirty="0"/>
              <a:t>23.3 </a:t>
            </a:r>
            <a:r>
              <a:rPr lang="nb-NO" dirty="0"/>
              <a:t>Likevekt i valutamarkedet</a:t>
            </a:r>
          </a:p>
        </p:txBody>
      </p:sp>
    </p:spTree>
    <p:extLst>
      <p:ext uri="{BB962C8B-B14F-4D97-AF65-F5344CB8AC3E}">
        <p14:creationId xmlns:p14="http://schemas.microsoft.com/office/powerpoint/2010/main" val="3012549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458" y="1246298"/>
            <a:ext cx="5758862" cy="4991014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395536" y="260648"/>
            <a:ext cx="83529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Virkninger av endringer i den internasjonale prisnivået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468433" y="6300028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Figur </a:t>
            </a:r>
            <a:r>
              <a:rPr lang="nb-NO" b="1" dirty="0"/>
              <a:t>23.4 </a:t>
            </a:r>
            <a:r>
              <a:rPr lang="nb-NO" dirty="0"/>
              <a:t>Virkninger av en økning i det </a:t>
            </a:r>
            <a:r>
              <a:rPr lang="nb-NO" dirty="0" smtClean="0"/>
              <a:t>internasjonale </a:t>
            </a:r>
            <a:r>
              <a:rPr lang="nb-NO" dirty="0"/>
              <a:t>prisnivået</a:t>
            </a:r>
          </a:p>
        </p:txBody>
      </p:sp>
    </p:spTree>
    <p:extLst>
      <p:ext uri="{BB962C8B-B14F-4D97-AF65-F5344CB8AC3E}">
        <p14:creationId xmlns:p14="http://schemas.microsoft.com/office/powerpoint/2010/main" val="727576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274520"/>
            <a:ext cx="5472608" cy="5034800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395536" y="260648"/>
            <a:ext cx="83529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Virkninger av en nedgang i den innenlandske rentenivået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468432" y="6300028"/>
            <a:ext cx="83520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Figur </a:t>
            </a:r>
            <a:r>
              <a:rPr lang="nb-NO" b="1" dirty="0"/>
              <a:t>23.5 </a:t>
            </a:r>
            <a:r>
              <a:rPr lang="nb-NO" dirty="0"/>
              <a:t>Virkninger av en nedgang i det innenlandske rentenivået i forhold til utlandet</a:t>
            </a:r>
          </a:p>
        </p:txBody>
      </p:sp>
    </p:spTree>
    <p:extLst>
      <p:ext uri="{BB962C8B-B14F-4D97-AF65-F5344CB8AC3E}">
        <p14:creationId xmlns:p14="http://schemas.microsoft.com/office/powerpoint/2010/main" val="3611785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95536" y="1412776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Forventningenes rolle</a:t>
            </a:r>
            <a:endParaRPr lang="nb-NO" sz="3200" dirty="0">
              <a:solidFill>
                <a:srgbClr val="6A98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934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3482</TotalTime>
  <Words>82</Words>
  <Application>Microsoft Office PowerPoint</Application>
  <PresentationFormat>Skjermfremvisning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1" baseType="lpstr">
      <vt:lpstr>Office-tema</vt:lpstr>
      <vt:lpstr>Kapittel 23 Valutamarkeder  og valutakurser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Kapittel 1 Hva er samfunnsøkonomi</dc:title>
  <dc:creator>Ove Olsen</dc:creator>
  <cp:lastModifiedBy>Ove Olsen</cp:lastModifiedBy>
  <cp:revision>72</cp:revision>
  <dcterms:created xsi:type="dcterms:W3CDTF">2017-01-21T06:57:52Z</dcterms:created>
  <dcterms:modified xsi:type="dcterms:W3CDTF">2017-02-02T15:11:48Z</dcterms:modified>
</cp:coreProperties>
</file>