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1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1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1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1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1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1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1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1244925" y="1386900"/>
            <a:ext cx="6574200" cy="25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Steinar Holden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Makroøkonomi</a:t>
            </a:r>
          </a:p>
          <a:p>
            <a:pPr indent="-6985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rPr lang="en" sz="3000"/>
              <a:t>Enkel matematikk</a:t>
            </a:r>
          </a:p>
          <a:p>
            <a:pPr indent="-6985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rPr lang="en" sz="3000"/>
              <a:t>for økonomer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/>
        </p:nvSpPr>
        <p:spPr>
          <a:xfrm>
            <a:off x="914400" y="152400"/>
            <a:ext cx="7315200" cy="4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300"/>
              <a:t>Figur 1 </a:t>
            </a:r>
            <a:r>
              <a:rPr lang="en" sz="1300"/>
              <a:t>Naturlig logaritme</a:t>
            </a:r>
          </a:p>
        </p:txBody>
      </p:sp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4400" y="700910"/>
            <a:ext cx="7315199" cy="40464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/>
        </p:nvSpPr>
        <p:spPr>
          <a:xfrm>
            <a:off x="914400" y="152400"/>
            <a:ext cx="7315200" cy="4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lang="en" sz="1300"/>
              <a:t>Figur 2 </a:t>
            </a:r>
            <a:r>
              <a:rPr lang="en" sz="1300"/>
              <a:t>Den deriverte</a:t>
            </a:r>
          </a:p>
        </p:txBody>
      </p:sp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4400" y="1055210"/>
            <a:ext cx="7315198" cy="3337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