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01700" y="739775"/>
            <a:ext cx="4933949" cy="37004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98525" y="4686300"/>
            <a:ext cx="4938712" cy="4440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om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Loddrett teks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194650" y="-167412"/>
            <a:ext cx="47547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Loddrett tittel og teks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tel og innhold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1341437"/>
            <a:ext cx="7772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tellysbil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ndelingsoverskrif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o innholdsdel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Sammenligning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Bare tittel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nhold med teks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Bilde med teks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341437"/>
            <a:ext cx="7772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hape 17"/>
          <p:cNvCxnSpPr/>
          <p:nvPr/>
        </p:nvCxnSpPr>
        <p:spPr>
          <a:xfrm>
            <a:off x="762000" y="1143000"/>
            <a:ext cx="8458200" cy="1500"/>
          </a:xfrm>
          <a:prstGeom prst="straightConnector1">
            <a:avLst/>
          </a:prstGeom>
          <a:noFill/>
          <a:ln cap="flat" cmpd="sng" w="9525">
            <a:solidFill>
              <a:srgbClr val="79B5E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22.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HMS i HRM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24.5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Utdrag fra Marine Harvests bærekraftsrapport som viser oppfyllingen av GRI-kravene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713550"/>
            <a:ext cx="7315200" cy="3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24.6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Krav til etikk og samfunnsansvar som HR-ledelsen og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no-NO" sz="1800"/>
              <a:t>linjeledere må oppfylle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14" y="1585650"/>
            <a:ext cx="5119770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24.7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Omorganiseringen av samfunnsansvaret i Choice i april 2013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903" y="1585650"/>
            <a:ext cx="4004191" cy="368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22.1</a:t>
            </a:r>
            <a:r>
              <a:rPr lang="no-NO" sz="1800">
                <a:solidFill>
                  <a:srgbClr val="000000"/>
                </a:solidFill>
              </a:rPr>
              <a:t> Partskoblingen i HMS-arbeidet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681" y="1585650"/>
            <a:ext cx="5328638" cy="368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22.2</a:t>
            </a:r>
            <a:r>
              <a:rPr lang="no-NO" sz="1800">
                <a:solidFill>
                  <a:srgbClr val="000000"/>
                </a:solidFill>
              </a:rPr>
              <a:t> Deltakelse og medvirkning i HMS-forbedring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74" y="1585650"/>
            <a:ext cx="7261251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22.3</a:t>
            </a:r>
            <a:r>
              <a:rPr lang="no-NO" sz="1800">
                <a:solidFill>
                  <a:srgbClr val="000000"/>
                </a:solidFill>
              </a:rPr>
              <a:t> Ideelle reguleringskulturer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253" y="1585649"/>
            <a:ext cx="4307492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24.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Betydningen etikk og samfunnsansvar har for HRM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24.1</a:t>
            </a:r>
            <a:r>
              <a:rPr lang="no-NO" sz="1800">
                <a:solidFill>
                  <a:srgbClr val="000000"/>
                </a:solidFill>
              </a:rPr>
              <a:t> Samfunnsansvar handler om å forbedre effektene av forretningstransaksjoner for tredjeparter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059899"/>
            <a:ext cx="7315199" cy="27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</a:t>
            </a:r>
            <a:r>
              <a:rPr b="1" lang="no-NO" sz="1800">
                <a:solidFill>
                  <a:srgbClr val="0067AB"/>
                </a:solidFill>
              </a:rPr>
              <a:t>2</a:t>
            </a:r>
            <a:r>
              <a:rPr lang="no-NO" sz="1800">
                <a:solidFill>
                  <a:srgbClr val="000000"/>
                </a:solidFill>
              </a:rPr>
              <a:t> Konseptuell modell: Forholdet mellom etikk og samfunnsansvar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247060"/>
            <a:ext cx="7315200" cy="236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24.3</a:t>
            </a:r>
            <a:r>
              <a:rPr lang="no-NO" sz="1800">
                <a:solidFill>
                  <a:srgbClr val="000000"/>
                </a:solidFill>
              </a:rPr>
              <a:t> Vekst gjennom å utvide spekteret av verdier som vurderes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775" y="1585650"/>
            <a:ext cx="4552450" cy="368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24.4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Forholdet mellom HRM og etikk og samfunnsansvar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831239"/>
            <a:ext cx="7315199" cy="11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ppelenDamm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