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0" r:id="rId3"/>
    <p:sldId id="301" r:id="rId4"/>
    <p:sldId id="302" r:id="rId5"/>
    <p:sldId id="303" r:id="rId6"/>
    <p:sldId id="304" r:id="rId7"/>
    <p:sldId id="305" r:id="rId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536504" cy="3744415"/>
          </a:xfrm>
        </p:spPr>
        <p:txBody>
          <a:bodyPr>
            <a:normAutofit/>
          </a:bodyPr>
          <a:lstStyle/>
          <a:p>
            <a:pPr algn="l"/>
            <a:r>
              <a:rPr lang="nb-NO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</a:t>
            </a: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7</a:t>
            </a:r>
            <a:r>
              <a:rPr lang="nb-NO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Usikkerhet og økonomisk risiko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1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11560" y="764704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Sentrale begreper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dirty="0"/>
              <a:t> 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b-NO" sz="2400" b="1" dirty="0"/>
              <a:t>Usikkerhet</a:t>
            </a:r>
            <a:endParaRPr lang="nb-NO" sz="2400" dirty="0"/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b-NO" sz="2400" b="1" dirty="0" smtClean="0"/>
              <a:t>Risiko</a:t>
            </a:r>
            <a:endParaRPr lang="nb-NO" sz="2400" dirty="0"/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b-NO" sz="2400" b="1" dirty="0" smtClean="0"/>
              <a:t>Sannsynlighet</a:t>
            </a:r>
            <a:endParaRPr lang="nb-NO" sz="2400" dirty="0"/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b-NO" sz="2400" b="1" dirty="0" smtClean="0"/>
              <a:t>De </a:t>
            </a:r>
            <a:r>
              <a:rPr lang="nb-NO" sz="2400" b="1" dirty="0"/>
              <a:t>store talls lov</a:t>
            </a:r>
            <a:endParaRPr lang="nb-NO" sz="2400" dirty="0"/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b-NO" sz="2400" b="1" dirty="0" smtClean="0"/>
              <a:t>Forventningsverdi</a:t>
            </a:r>
            <a:endParaRPr lang="nb-NO" sz="2400" dirty="0"/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b-NO" sz="2400" b="1" dirty="0" smtClean="0"/>
              <a:t>Risikopreferanser</a:t>
            </a:r>
            <a:endParaRPr lang="nb-NO" sz="2400" dirty="0"/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b-NO" sz="2400" b="1" dirty="0" smtClean="0"/>
              <a:t>Risikopremie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40129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11560" y="764704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Risikospredning: Et eksempel uten</a:t>
            </a:r>
            <a:endParaRPr lang="nb-NO" sz="3200" dirty="0">
              <a:solidFill>
                <a:srgbClr val="6A986B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89927"/>
            <a:ext cx="8496944" cy="1678146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546448" y="5741775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7.1 </a:t>
            </a:r>
            <a:r>
              <a:rPr lang="nb-NO" dirty="0"/>
              <a:t>Fortjeneste for en motebedrift ved salg i ett marked	</a:t>
            </a:r>
          </a:p>
        </p:txBody>
      </p:sp>
    </p:spTree>
    <p:extLst>
      <p:ext uri="{BB962C8B-B14F-4D97-AF65-F5344CB8AC3E}">
        <p14:creationId xmlns:p14="http://schemas.microsoft.com/office/powerpoint/2010/main" val="314035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11560" y="764704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Risikospredning I</a:t>
            </a:r>
            <a:endParaRPr lang="nb-NO" sz="3200" dirty="0">
              <a:solidFill>
                <a:srgbClr val="6A986B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84584"/>
            <a:ext cx="8496944" cy="2088832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546448" y="5741775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7.2 </a:t>
            </a:r>
            <a:r>
              <a:rPr lang="nb-NO" dirty="0"/>
              <a:t>Fortjeneste for en motebedrift ved å dele salget på to </a:t>
            </a:r>
            <a:r>
              <a:rPr lang="nb-NO" dirty="0" smtClean="0"/>
              <a:t>markeder</a:t>
            </a:r>
            <a:r>
              <a:rPr lang="nb-NO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0997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11560" y="764704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Risikospredning II</a:t>
            </a:r>
            <a:endParaRPr lang="nb-NO" sz="3200" dirty="0">
              <a:solidFill>
                <a:srgbClr val="6A986B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4648"/>
            <a:ext cx="8496944" cy="1288704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546448" y="574177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7.3 </a:t>
            </a:r>
            <a:r>
              <a:rPr lang="nb-NO" dirty="0"/>
              <a:t>Fortjeneste for en feriebutikk ved å satse på to væravhengige produkter i stedet for ett	</a:t>
            </a:r>
          </a:p>
        </p:txBody>
      </p:sp>
    </p:spTree>
    <p:extLst>
      <p:ext uri="{BB962C8B-B14F-4D97-AF65-F5344CB8AC3E}">
        <p14:creationId xmlns:p14="http://schemas.microsoft.com/office/powerpoint/2010/main" val="1866470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11560" y="764704"/>
            <a:ext cx="79208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Andre måter å redusere risiko </a:t>
            </a:r>
            <a:r>
              <a:rPr lang="nb-NO" sz="3200" b="1" dirty="0" smtClean="0">
                <a:solidFill>
                  <a:srgbClr val="6A986B"/>
                </a:solidFill>
              </a:rPr>
              <a:t>på</a:t>
            </a:r>
          </a:p>
          <a:p>
            <a:pPr algn="ctr"/>
            <a:r>
              <a:rPr lang="nb-NO" dirty="0"/>
              <a:t> 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b-NO" sz="2400" b="1" dirty="0"/>
              <a:t>Forsikringsordninger</a:t>
            </a:r>
            <a:endParaRPr lang="nb-NO" sz="2400" dirty="0"/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b-NO" sz="2400" b="1" dirty="0" smtClean="0"/>
              <a:t>Bedre </a:t>
            </a:r>
            <a:r>
              <a:rPr lang="nb-NO" sz="2400" b="1" dirty="0"/>
              <a:t>informasjon</a:t>
            </a:r>
            <a:endParaRPr lang="nb-NO" sz="2400" dirty="0"/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nb-NO" sz="2400" b="1" dirty="0" smtClean="0"/>
              <a:t>Andre </a:t>
            </a:r>
            <a:r>
              <a:rPr lang="nb-NO" sz="2400" b="1" dirty="0"/>
              <a:t>tiltak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69835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1772816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Radikal usikkerhet og subjektive sannsynligheter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90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65</Words>
  <Application>Microsoft Office PowerPoint</Application>
  <PresentationFormat>Skjermfremvisning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Office-tema</vt:lpstr>
      <vt:lpstr>Kapittel 7 Usikkerhet og økonomisk risiko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51</cp:revision>
  <dcterms:created xsi:type="dcterms:W3CDTF">2017-01-21T06:57:52Z</dcterms:created>
  <dcterms:modified xsi:type="dcterms:W3CDTF">2017-02-01T09:00:56Z</dcterms:modified>
</cp:coreProperties>
</file>