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9" r:id="rId2"/>
    <p:sldId id="300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986B"/>
    <a:srgbClr val="FEE9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26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2723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78474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5271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7412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996364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1055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2304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17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80776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289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224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6CA8E-2275-49AD-B73F-0FCB3CF3902D}" type="datetimeFigureOut">
              <a:rPr lang="nb-NO" smtClean="0"/>
              <a:t>02.02.2017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0B11D-2F4D-432D-AFEE-0D550FED90A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556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92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323528" y="404664"/>
            <a:ext cx="4536504" cy="3744415"/>
          </a:xfrm>
        </p:spPr>
        <p:txBody>
          <a:bodyPr>
            <a:normAutofit/>
          </a:bodyPr>
          <a:lstStyle/>
          <a:p>
            <a:pPr algn="l"/>
            <a:r>
              <a:rPr lang="nb-NO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Kapittel </a:t>
            </a: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8</a:t>
            </a:r>
            <a: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/>
            </a:r>
            <a:br>
              <a:rPr lang="nb-NO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</a:br>
            <a:r>
              <a:rPr lang="nb-NO" b="1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Litt </a:t>
            </a:r>
            <a:r>
              <a:rPr lang="nb-NO" b="1" dirty="0" err="1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Whitney-Bold" panose="02000803040000020004" pitchFamily="2" charset="0"/>
              </a:rPr>
              <a:t>spillteori</a:t>
            </a:r>
            <a:endParaRPr lang="nb-NO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Whitney-Bold" panose="02000803040000020004" pitchFamily="2" charset="0"/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922076"/>
            <a:ext cx="3691624" cy="4608512"/>
          </a:xfrm>
          <a:prstGeom prst="rect">
            <a:avLst/>
          </a:prstGeom>
          <a:effectLst>
            <a:outerShdw blurRad="50800" dist="635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6564240"/>
            <a:ext cx="2592288" cy="272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71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9269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Strategi for gjentatte </a:t>
            </a:r>
            <a:r>
              <a:rPr lang="nb-NO" sz="3200" b="1" dirty="0" smtClean="0">
                <a:solidFill>
                  <a:srgbClr val="6A986B"/>
                </a:solidFill>
              </a:rPr>
              <a:t>spill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53732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Tabell </a:t>
            </a:r>
            <a:r>
              <a:rPr lang="nb-NO" b="1" dirty="0"/>
              <a:t>8.9 </a:t>
            </a:r>
            <a:r>
              <a:rPr lang="nb-NO" dirty="0"/>
              <a:t>Eksempel på dilemmasituasjon for to bensinstasjoner i et lokalt marked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11974"/>
            <a:ext cx="8496944" cy="26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424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9269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Fangens dilemma</a:t>
            </a:r>
            <a:endParaRPr lang="nb-NO" sz="3200" dirty="0">
              <a:solidFill>
                <a:srgbClr val="6A986B"/>
              </a:solidFill>
            </a:endParaRP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11974"/>
            <a:ext cx="8496944" cy="2634052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2286000" y="53732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nb-NO" b="1" dirty="0" smtClean="0"/>
              <a:t>Tabell </a:t>
            </a:r>
            <a:r>
              <a:rPr lang="nb-NO" b="1" dirty="0"/>
              <a:t>8.1 </a:t>
            </a:r>
            <a:r>
              <a:rPr lang="nb-NO" dirty="0"/>
              <a:t>Eksempel på fangens dilemma</a:t>
            </a:r>
          </a:p>
        </p:txBody>
      </p:sp>
    </p:spTree>
    <p:extLst>
      <p:ext uri="{BB962C8B-B14F-4D97-AF65-F5344CB8AC3E}">
        <p14:creationId xmlns:p14="http://schemas.microsoft.com/office/powerpoint/2010/main" val="83575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9269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Kartellsamarbeid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53732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/>
              <a:t>Tabell </a:t>
            </a:r>
            <a:r>
              <a:rPr lang="nb-NO" b="1" dirty="0"/>
              <a:t>8.2 </a:t>
            </a:r>
            <a:r>
              <a:rPr lang="nb-NO" dirty="0"/>
              <a:t>Eksempel på gevinst ved kartell-samarbeid mellom to forsikringsselskap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7812"/>
            <a:ext cx="8496944" cy="26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8500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9269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Spillsituasjon i forbindelse med </a:t>
            </a:r>
            <a:r>
              <a:rPr lang="nb-NO" sz="3200" b="1" dirty="0" smtClean="0">
                <a:solidFill>
                  <a:srgbClr val="6A986B"/>
                </a:solidFill>
              </a:rPr>
              <a:t>reklamekampanje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53732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Tabell </a:t>
            </a:r>
            <a:r>
              <a:rPr lang="nb-NO" b="1" dirty="0"/>
              <a:t>8.3 </a:t>
            </a:r>
            <a:r>
              <a:rPr lang="nb-NO" dirty="0"/>
              <a:t>Spillsituasjon i forbindelse med en reklamekampanje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004"/>
            <a:ext cx="8496944" cy="28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90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9269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Betydningen av ulikheter i kampanjekostnader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53732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Tabell </a:t>
            </a:r>
            <a:r>
              <a:rPr lang="nb-NO" b="1" dirty="0"/>
              <a:t>8.4 </a:t>
            </a:r>
            <a:r>
              <a:rPr lang="nb-NO" dirty="0" smtClean="0"/>
              <a:t>Reklamekampanjer </a:t>
            </a:r>
            <a:r>
              <a:rPr lang="nb-NO" dirty="0"/>
              <a:t>når kampanjekostnadene er ulike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12843"/>
            <a:ext cx="8496944" cy="283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02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9269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Betydningen av usikkerhet og tidsperspektiv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53732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Tabell </a:t>
            </a:r>
            <a:r>
              <a:rPr lang="nb-NO" b="1" dirty="0"/>
              <a:t>8.5 </a:t>
            </a:r>
            <a:r>
              <a:rPr lang="nb-NO" dirty="0"/>
              <a:t>En </a:t>
            </a:r>
            <a:r>
              <a:rPr lang="nb-NO" dirty="0" smtClean="0"/>
              <a:t>spillsituasjon </a:t>
            </a:r>
            <a:r>
              <a:rPr lang="nb-NO" dirty="0"/>
              <a:t>der usikkerhet og tidsperspektiv kan ha betydning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27004"/>
            <a:ext cx="8496944" cy="280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565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9269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Spill og produktutvikling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53732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Tabell </a:t>
            </a:r>
            <a:r>
              <a:rPr lang="nb-NO" b="1" dirty="0"/>
              <a:t>8.6 </a:t>
            </a:r>
            <a:r>
              <a:rPr lang="nb-NO" dirty="0"/>
              <a:t>Valg mellom utvikling av en ny modell eller ikke for to </a:t>
            </a:r>
            <a:r>
              <a:rPr lang="nb-NO" dirty="0" smtClean="0"/>
              <a:t>bilprodusenter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7812"/>
            <a:ext cx="8496944" cy="26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9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9269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Betydningen av store utviklingskostnader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53732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Tabell </a:t>
            </a:r>
            <a:r>
              <a:rPr lang="nb-NO" b="1" dirty="0"/>
              <a:t>8.7 </a:t>
            </a:r>
            <a:r>
              <a:rPr lang="nb-NO" dirty="0"/>
              <a:t>To </a:t>
            </a:r>
            <a:r>
              <a:rPr lang="nb-NO" dirty="0" smtClean="0"/>
              <a:t>produsenter </a:t>
            </a:r>
            <a:r>
              <a:rPr lang="nb-NO" dirty="0"/>
              <a:t>av en ny flytype med store utviklingskostnader</a:t>
            </a:r>
          </a:p>
        </p:txBody>
      </p:sp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97812"/>
            <a:ext cx="8496944" cy="266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044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55576" y="692696"/>
            <a:ext cx="7632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sz="3200" b="1" dirty="0">
                <a:solidFill>
                  <a:srgbClr val="6A986B"/>
                </a:solidFill>
              </a:rPr>
              <a:t>Betydningen av subsidier ved store utviklingskostnader</a:t>
            </a:r>
            <a:endParaRPr lang="nb-NO" sz="3200" dirty="0">
              <a:solidFill>
                <a:srgbClr val="6A986B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611560" y="5373216"/>
            <a:ext cx="79208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b-NO" b="1" dirty="0" smtClean="0"/>
              <a:t>Tabell </a:t>
            </a:r>
            <a:r>
              <a:rPr lang="nb-NO" b="1" dirty="0"/>
              <a:t>8.8 </a:t>
            </a:r>
            <a:r>
              <a:rPr lang="nb-NO" dirty="0"/>
              <a:t>To </a:t>
            </a:r>
            <a:r>
              <a:rPr lang="nb-NO" dirty="0" smtClean="0"/>
              <a:t>produsenter </a:t>
            </a:r>
            <a:r>
              <a:rPr lang="nb-NO" dirty="0"/>
              <a:t>av en ny flytype der den ene får subsidier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11974"/>
            <a:ext cx="8496944" cy="26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00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129</Words>
  <Application>Microsoft Office PowerPoint</Application>
  <PresentationFormat>Skjermfremvisning (4:3)</PresentationFormat>
  <Paragraphs>19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10</vt:i4>
      </vt:variant>
    </vt:vector>
  </HeadingPairs>
  <TitlesOfParts>
    <vt:vector size="11" baseType="lpstr">
      <vt:lpstr>Office-tema</vt:lpstr>
      <vt:lpstr>Kapittel 8 Litt spillteori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Kapittel 1 Hva er samfunnsøkonomi</dc:title>
  <dc:creator>Ove Olsen</dc:creator>
  <cp:lastModifiedBy>Ove Olsen</cp:lastModifiedBy>
  <cp:revision>55</cp:revision>
  <dcterms:created xsi:type="dcterms:W3CDTF">2017-01-21T06:57:52Z</dcterms:created>
  <dcterms:modified xsi:type="dcterms:W3CDTF">2017-02-02T15:01:17Z</dcterms:modified>
</cp:coreProperties>
</file>