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12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Skatter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47667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Litt om det norske skattesystemet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4" y="1219434"/>
            <a:ext cx="7730852" cy="4657838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67544" y="60212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12.1 </a:t>
            </a:r>
            <a:r>
              <a:rPr lang="nb-NO" dirty="0"/>
              <a:t>Offentlig forvaltning: Skatter og overføringer 2011–2015 i mrd. kr og som </a:t>
            </a:r>
            <a:r>
              <a:rPr lang="nb-NO" dirty="0" smtClean="0"/>
              <a:t>prosentandel </a:t>
            </a:r>
            <a:r>
              <a:rPr lang="nb-NO" dirty="0"/>
              <a:t>av bruttonasjonal-produktet (i parentes</a:t>
            </a:r>
            <a:r>
              <a:rPr lang="nb-NO" dirty="0" smtClean="0"/>
              <a:t>). </a:t>
            </a:r>
            <a:r>
              <a:rPr lang="nb-NO" i="1" dirty="0" smtClean="0"/>
              <a:t>Kilde</a:t>
            </a:r>
            <a:r>
              <a:rPr lang="nb-NO" i="1" dirty="0"/>
              <a:t>: Statistisk </a:t>
            </a:r>
            <a:r>
              <a:rPr lang="nb-NO" i="1" dirty="0" smtClean="0"/>
              <a:t>sentralbyrå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629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24744"/>
            <a:ext cx="82089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Tre sentrale spørsmål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Hvorfor har vi skatter?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Hvorfor er skattesystemet så komplisert?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Hva kjennetegner et godt skattesystem?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944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52" y="1052736"/>
            <a:ext cx="5655296" cy="489654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23528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Effektivitets- og fordelingsvirkninger av beskatning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74776" y="6093296"/>
            <a:ext cx="8201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12.1 </a:t>
            </a:r>
            <a:r>
              <a:rPr lang="nb-NO" dirty="0"/>
              <a:t>Markeds- og samfunnsøkonomiske virkninger av en stykkavgift på et konsumgode</a:t>
            </a:r>
          </a:p>
        </p:txBody>
      </p:sp>
    </p:spTree>
    <p:extLst>
      <p:ext uri="{BB962C8B-B14F-4D97-AF65-F5344CB8AC3E}">
        <p14:creationId xmlns:p14="http://schemas.microsoft.com/office/powerpoint/2010/main" val="145845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01" y="874803"/>
            <a:ext cx="4886198" cy="516715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23528" y="2606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Eksempel på en inntektsskatt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74776" y="6093296"/>
            <a:ext cx="8201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12.2 </a:t>
            </a:r>
            <a:r>
              <a:rPr lang="nb-NO" dirty="0"/>
              <a:t>Virkninger av en lønnsskatt</a:t>
            </a:r>
          </a:p>
        </p:txBody>
      </p:sp>
    </p:spTree>
    <p:extLst>
      <p:ext uri="{BB962C8B-B14F-4D97-AF65-F5344CB8AC3E}">
        <p14:creationId xmlns:p14="http://schemas.microsoft.com/office/powerpoint/2010/main" val="299699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11840"/>
            <a:ext cx="6192688" cy="525346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23528" y="2606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Betydningen av et bredt skattegrunnlag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74776" y="6093296"/>
            <a:ext cx="8201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12.3 </a:t>
            </a:r>
            <a:r>
              <a:rPr lang="nb-NO" dirty="0"/>
              <a:t>Virkningene av en økning i en avgiftssats</a:t>
            </a:r>
          </a:p>
        </p:txBody>
      </p:sp>
    </p:spTree>
    <p:extLst>
      <p:ext uri="{BB962C8B-B14F-4D97-AF65-F5344CB8AC3E}">
        <p14:creationId xmlns:p14="http://schemas.microsoft.com/office/powerpoint/2010/main" val="353312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28071"/>
            <a:ext cx="6048672" cy="520185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23528" y="2606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Virkningene av en avgift i tilfelle monopol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74776" y="6093296"/>
            <a:ext cx="8201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12.4 </a:t>
            </a:r>
            <a:r>
              <a:rPr lang="nb-NO" dirty="0"/>
              <a:t>Virkningene av en avgift i tilfelle monopol</a:t>
            </a:r>
          </a:p>
        </p:txBody>
      </p:sp>
    </p:spTree>
    <p:extLst>
      <p:ext uri="{BB962C8B-B14F-4D97-AF65-F5344CB8AC3E}">
        <p14:creationId xmlns:p14="http://schemas.microsoft.com/office/powerpoint/2010/main" val="393835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9" y="1556792"/>
            <a:ext cx="8568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dirty="0">
                <a:solidFill>
                  <a:srgbClr val="6A986B"/>
                </a:solidFill>
              </a:rPr>
              <a:t> </a:t>
            </a:r>
            <a:r>
              <a:rPr lang="nb-NO" sz="3200" b="1" dirty="0">
                <a:solidFill>
                  <a:srgbClr val="6A986B"/>
                </a:solidFill>
              </a:rPr>
              <a:t>Skatteplanlegging og skatteunndragelse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63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97</Words>
  <Application>Microsoft Office PowerPoint</Application>
  <PresentationFormat>Skjermfremvisning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Office-tema</vt:lpstr>
      <vt:lpstr>Kapittel 12 Skatter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44</cp:revision>
  <dcterms:created xsi:type="dcterms:W3CDTF">2017-01-21T06:57:52Z</dcterms:created>
  <dcterms:modified xsi:type="dcterms:W3CDTF">2017-02-01T08:20:01Z</dcterms:modified>
</cp:coreProperties>
</file>