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8"/>
  </p:notesMasterIdLst>
  <p:sldIdLst>
    <p:sldId id="256" r:id="rId2"/>
    <p:sldId id="257" r:id="rId3"/>
    <p:sldId id="269" r:id="rId4"/>
    <p:sldId id="270" r:id="rId5"/>
    <p:sldId id="271" r:id="rId6"/>
    <p:sldId id="28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115" d="100"/>
          <a:sy n="115" d="100"/>
        </p:scale>
        <p:origin x="36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61542B-2928-4E6F-AC24-642E6B8AEE48}" type="datetimeFigureOut">
              <a:rPr lang="nb-NO" smtClean="0"/>
              <a:t>25.02.2021</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C24D05-971C-4263-A3C6-37834260FC6A}" type="slidenum">
              <a:rPr lang="nb-NO" smtClean="0"/>
              <a:t>‹#›</a:t>
            </a:fld>
            <a:endParaRPr lang="nb-NO"/>
          </a:p>
        </p:txBody>
      </p:sp>
    </p:spTree>
    <p:extLst>
      <p:ext uri="{BB962C8B-B14F-4D97-AF65-F5344CB8AC3E}">
        <p14:creationId xmlns:p14="http://schemas.microsoft.com/office/powerpoint/2010/main" val="3815059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F95D85DF-D230-4997-9C8D-CAB259F18675}" type="datetime1">
              <a:rPr lang="nb-NO" smtClean="0"/>
              <a:t>25.02.2021</a:t>
            </a:fld>
            <a:endParaRPr lang="nb-NO"/>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nb-NO"/>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C97AEB8-DB1D-43AA-B5BF-A1B74501FCF6}" type="slidenum">
              <a:rPr lang="nb-NO" smtClean="0"/>
              <a:t>‹#›</a:t>
            </a:fld>
            <a:endParaRPr lang="nb-NO"/>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93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170BB0-35C8-4ADF-AF19-BCAEF1CF347F}"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26124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264E39-F73D-41D3-AA07-CCD2E8D32303}"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9941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A74E2B-C30D-4A96-8750-90FF3020DB0F}"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79542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6532662-5688-40EB-85F6-4D2D2787E8E7}"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895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C9C586-F8A7-45AC-88D1-53AC484CD93F}" type="datetime1">
              <a:rPr lang="nb-NO" smtClean="0"/>
              <a:t>25.02.2021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073914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C390DA0-2A37-451F-BC55-596E11840386}" type="datetime1">
              <a:rPr lang="nb-NO" smtClean="0"/>
              <a:t>25.02.2021</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04167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7318E1-13E2-4301-BCE5-FCF62410FB62}" type="datetime1">
              <a:rPr lang="nb-NO" smtClean="0"/>
              <a:t>25.02.2021</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97745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A31E6E-4D74-416B-9E72-BEAD8E30AB91}" type="datetime1">
              <a:rPr lang="nb-NO" smtClean="0"/>
              <a:t>25.02.2021</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525406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CE3AC30-3634-486B-BD5B-6D722181D0AF}" type="datetime1">
              <a:rPr lang="nb-NO" smtClean="0"/>
              <a:t>25.02.2021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863081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002EEBC-C399-4948-88E9-2EE9A7D0524A}" type="datetime1">
              <a:rPr lang="nb-NO" smtClean="0"/>
              <a:t>25.02.2021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75662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F1E846C-6760-4434-8A00-DFCECB7B6AA3}" type="datetime1">
              <a:rPr lang="nb-NO" smtClean="0"/>
              <a:t>25.02.2021</a:t>
            </a:fld>
            <a:endParaRPr lang="nb-NO"/>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nb-NO"/>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C97AEB8-DB1D-43AA-B5BF-A1B74501FCF6}" type="slidenum">
              <a:rPr lang="nb-NO" smtClean="0"/>
              <a:t>‹#›</a:t>
            </a:fld>
            <a:endParaRPr lang="nb-NO"/>
          </a:p>
        </p:txBody>
      </p:sp>
    </p:spTree>
    <p:extLst>
      <p:ext uri="{BB962C8B-B14F-4D97-AF65-F5344CB8AC3E}">
        <p14:creationId xmlns:p14="http://schemas.microsoft.com/office/powerpoint/2010/main" val="363467692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b-NO" dirty="0" smtClean="0"/>
              <a:t>Enkle analyseteknikker</a:t>
            </a:r>
            <a:endParaRPr lang="nb-NO" dirty="0"/>
          </a:p>
        </p:txBody>
      </p:sp>
      <p:sp>
        <p:nvSpPr>
          <p:cNvPr id="3" name="Subtitle 2"/>
          <p:cNvSpPr>
            <a:spLocks noGrp="1"/>
          </p:cNvSpPr>
          <p:nvPr>
            <p:ph type="subTitle" idx="1"/>
          </p:nvPr>
        </p:nvSpPr>
        <p:spPr/>
        <p:txBody>
          <a:bodyPr/>
          <a:lstStyle/>
          <a:p>
            <a:r>
              <a:rPr lang="nb-NO" dirty="0" smtClean="0"/>
              <a:t>Kapittel 10</a:t>
            </a:r>
            <a:endParaRPr lang="nb-NO" dirty="0"/>
          </a:p>
        </p:txBody>
      </p:sp>
      <p:pic>
        <p:nvPicPr>
          <p:cNvPr id="4" name="Picture 3"/>
          <p:cNvPicPr>
            <a:picLocks noChangeAspect="1"/>
          </p:cNvPicPr>
          <p:nvPr/>
        </p:nvPicPr>
        <p:blipFill rotWithShape="1">
          <a:blip r:embed="rId2"/>
          <a:srcRect l="4251" t="-2210" r="-3306" b="2915"/>
          <a:stretch/>
        </p:blipFill>
        <p:spPr>
          <a:xfrm>
            <a:off x="10221138" y="4168644"/>
            <a:ext cx="1711604" cy="2419190"/>
          </a:xfrm>
          <a:prstGeom prst="rect">
            <a:avLst/>
          </a:prstGeom>
        </p:spPr>
      </p:pic>
      <p:sp>
        <p:nvSpPr>
          <p:cNvPr id="5" name="TextBox 4"/>
          <p:cNvSpPr txBox="1"/>
          <p:nvPr/>
        </p:nvSpPr>
        <p:spPr>
          <a:xfrm flipH="1">
            <a:off x="10447250" y="6587834"/>
            <a:ext cx="1259379" cy="246221"/>
          </a:xfrm>
          <a:prstGeom prst="rect">
            <a:avLst/>
          </a:prstGeom>
          <a:noFill/>
        </p:spPr>
        <p:txBody>
          <a:bodyPr wrap="square" rtlCol="0">
            <a:spAutoFit/>
          </a:bodyPr>
          <a:lstStyle/>
          <a:p>
            <a:r>
              <a:rPr lang="nb-NO" sz="1000" dirty="0" smtClean="0"/>
              <a:t>© Ragnhild Silkoset</a:t>
            </a:r>
            <a:endParaRPr lang="nb-NO" sz="1000" dirty="0"/>
          </a:p>
        </p:txBody>
      </p:sp>
    </p:spTree>
    <p:extLst>
      <p:ext uri="{BB962C8B-B14F-4D97-AF65-F5344CB8AC3E}">
        <p14:creationId xmlns:p14="http://schemas.microsoft.com/office/powerpoint/2010/main" val="2073048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Enkle analyseteknikker</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Analyse av data krever et nøye forarbeid for at man skal kunne anvende resultatene. Selve analysene skiller på om det er analyse av én variabel eller analyse av sammenheng mellom variabler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Datarensing</a:t>
            </a:r>
          </a:p>
          <a:p>
            <a:pPr marL="514350" indent="-514350" algn="l">
              <a:spcBef>
                <a:spcPts val="0"/>
              </a:spcBef>
              <a:spcAft>
                <a:spcPts val="300"/>
              </a:spcAft>
              <a:buFont typeface="+mj-lt"/>
              <a:buAutoNum type="arabicPeriod"/>
            </a:pPr>
            <a:r>
              <a:rPr lang="nb-NO" sz="2000" dirty="0" smtClean="0">
                <a:solidFill>
                  <a:schemeClr val="tx1"/>
                </a:solidFill>
              </a:rPr>
              <a:t>Analyseteknikker for enkeltvariabler</a:t>
            </a:r>
          </a:p>
          <a:p>
            <a:pPr marL="514350" indent="-514350" algn="l">
              <a:spcBef>
                <a:spcPts val="0"/>
              </a:spcBef>
              <a:spcAft>
                <a:spcPts val="300"/>
              </a:spcAft>
              <a:buFont typeface="+mj-lt"/>
              <a:buAutoNum type="arabicPeriod"/>
            </a:pPr>
            <a:r>
              <a:rPr lang="nb-NO" sz="2000" dirty="0">
                <a:solidFill>
                  <a:schemeClr val="tx1"/>
                </a:solidFill>
              </a:rPr>
              <a:t>Analyseteknikker for </a:t>
            </a:r>
            <a:r>
              <a:rPr lang="nb-NO" sz="2000" dirty="0" smtClean="0">
                <a:solidFill>
                  <a:schemeClr val="tx1"/>
                </a:solidFill>
              </a:rPr>
              <a:t>sammenheng mellom variabler</a:t>
            </a:r>
          </a:p>
        </p:txBody>
      </p:sp>
      <p:sp>
        <p:nvSpPr>
          <p:cNvPr id="4" name="Slide Number Placeholder 3"/>
          <p:cNvSpPr>
            <a:spLocks noGrp="1"/>
          </p:cNvSpPr>
          <p:nvPr>
            <p:ph type="sldNum" sz="quarter" idx="12"/>
          </p:nvPr>
        </p:nvSpPr>
        <p:spPr/>
        <p:txBody>
          <a:bodyPr/>
          <a:lstStyle/>
          <a:p>
            <a:fld id="{EC97AEB8-DB1D-43AA-B5BF-A1B74501FCF6}" type="slidenum">
              <a:rPr lang="nb-NO" smtClean="0"/>
              <a:t>2</a:t>
            </a:fld>
            <a:endParaRPr lang="nb-NO"/>
          </a:p>
        </p:txBody>
      </p:sp>
    </p:spTree>
    <p:extLst>
      <p:ext uri="{BB962C8B-B14F-4D97-AF65-F5344CB8AC3E}">
        <p14:creationId xmlns:p14="http://schemas.microsoft.com/office/powerpoint/2010/main" val="3577442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Datarensing</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Datasett kan bestå av alt fra manglende observasjoner, til ekstremverdier som påvirker analysene. Før analysene må dataene derfor renses og det er ulike teknikker å gjøre dette på, og hver av teknikkene har ulike konsekvenser for de videre analysene</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punkter: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Manglende observasjoner</a:t>
            </a:r>
          </a:p>
          <a:p>
            <a:pPr marL="971550" lvl="1" indent="-514350">
              <a:spcBef>
                <a:spcPts val="0"/>
              </a:spcBef>
              <a:spcAft>
                <a:spcPts val="300"/>
              </a:spcAft>
              <a:buFont typeface="+mj-lt"/>
              <a:buAutoNum type="arabicPeriod"/>
            </a:pPr>
            <a:r>
              <a:rPr lang="nb-NO" sz="1600" dirty="0" smtClean="0">
                <a:solidFill>
                  <a:schemeClr val="tx1"/>
                </a:solidFill>
              </a:rPr>
              <a:t>Listwise deletion</a:t>
            </a:r>
          </a:p>
          <a:p>
            <a:pPr marL="971550" lvl="1" indent="-514350">
              <a:spcBef>
                <a:spcPts val="0"/>
              </a:spcBef>
              <a:spcAft>
                <a:spcPts val="300"/>
              </a:spcAft>
              <a:buFont typeface="+mj-lt"/>
              <a:buAutoNum type="arabicPeriod"/>
            </a:pPr>
            <a:r>
              <a:rPr lang="nb-NO" sz="1600" dirty="0" smtClean="0">
                <a:solidFill>
                  <a:schemeClr val="tx1"/>
                </a:solidFill>
              </a:rPr>
              <a:t>Pairwise deletion</a:t>
            </a:r>
          </a:p>
          <a:p>
            <a:pPr marL="971550" lvl="1" indent="-514350">
              <a:spcBef>
                <a:spcPts val="0"/>
              </a:spcBef>
              <a:spcAft>
                <a:spcPts val="300"/>
              </a:spcAft>
              <a:buFont typeface="+mj-lt"/>
              <a:buAutoNum type="arabicPeriod"/>
            </a:pPr>
            <a:r>
              <a:rPr lang="nb-NO" sz="1600" dirty="0" err="1" smtClean="0">
                <a:solidFill>
                  <a:schemeClr val="tx1"/>
                </a:solidFill>
              </a:rPr>
              <a:t>Imputation</a:t>
            </a:r>
            <a:endParaRPr lang="nb-NO" sz="16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Ekstremverdier</a:t>
            </a:r>
          </a:p>
        </p:txBody>
      </p:sp>
      <p:sp>
        <p:nvSpPr>
          <p:cNvPr id="4" name="Slide Number Placeholder 3"/>
          <p:cNvSpPr>
            <a:spLocks noGrp="1"/>
          </p:cNvSpPr>
          <p:nvPr>
            <p:ph type="sldNum" sz="quarter" idx="12"/>
          </p:nvPr>
        </p:nvSpPr>
        <p:spPr/>
        <p:txBody>
          <a:bodyPr/>
          <a:lstStyle/>
          <a:p>
            <a:fld id="{EC97AEB8-DB1D-43AA-B5BF-A1B74501FCF6}" type="slidenum">
              <a:rPr lang="nb-NO" smtClean="0"/>
              <a:t>3</a:t>
            </a:fld>
            <a:endParaRPr lang="nb-NO"/>
          </a:p>
        </p:txBody>
      </p:sp>
    </p:spTree>
    <p:extLst>
      <p:ext uri="{BB962C8B-B14F-4D97-AF65-F5344CB8AC3E}">
        <p14:creationId xmlns:p14="http://schemas.microsoft.com/office/powerpoint/2010/main" val="3191955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Analyseteknikker for enkeltvariabler</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Analyse av enkeltvariabler ser på alt fra frekvenser, til gjennomsnittsverdier, spredningsmål og standardavvik, for til slutt å handle om analyse av reliabilitet for latente variabler</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3"/>
            <a:ext cx="8769096" cy="2156789"/>
          </a:xfrm>
        </p:spPr>
        <p:txBody>
          <a:bodyPr>
            <a:normAutofit/>
          </a:bodyPr>
          <a:lstStyle/>
          <a:p>
            <a:pPr algn="l">
              <a:spcBef>
                <a:spcPts val="0"/>
              </a:spcBef>
              <a:spcAft>
                <a:spcPts val="300"/>
              </a:spcAft>
            </a:pPr>
            <a:r>
              <a:rPr lang="nb-NO" sz="2000" b="1" dirty="0" smtClean="0">
                <a:solidFill>
                  <a:schemeClr val="tx1"/>
                </a:solidFill>
              </a:rPr>
              <a:t>Fire typer: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Frekvens og stolpediagram</a:t>
            </a:r>
          </a:p>
          <a:p>
            <a:pPr marL="514350" indent="-514350" algn="l">
              <a:spcBef>
                <a:spcPts val="0"/>
              </a:spcBef>
              <a:spcAft>
                <a:spcPts val="300"/>
              </a:spcAft>
              <a:buFont typeface="+mj-lt"/>
              <a:buAutoNum type="arabicPeriod"/>
            </a:pPr>
            <a:r>
              <a:rPr lang="nb-NO" sz="2000" dirty="0" smtClean="0">
                <a:solidFill>
                  <a:schemeClr val="tx1"/>
                </a:solidFill>
              </a:rPr>
              <a:t>Beliggenhetsmål</a:t>
            </a:r>
          </a:p>
          <a:p>
            <a:pPr marL="514350" indent="-514350" algn="l">
              <a:spcBef>
                <a:spcPts val="0"/>
              </a:spcBef>
              <a:spcAft>
                <a:spcPts val="300"/>
              </a:spcAft>
              <a:buFont typeface="+mj-lt"/>
              <a:buAutoNum type="arabicPeriod"/>
            </a:pPr>
            <a:r>
              <a:rPr lang="nb-NO" sz="2000" dirty="0" smtClean="0">
                <a:solidFill>
                  <a:schemeClr val="tx1"/>
                </a:solidFill>
              </a:rPr>
              <a:t>Spredningsmål</a:t>
            </a:r>
          </a:p>
          <a:p>
            <a:pPr marL="514350" indent="-514350" algn="l">
              <a:spcBef>
                <a:spcPts val="0"/>
              </a:spcBef>
              <a:spcAft>
                <a:spcPts val="300"/>
              </a:spcAft>
              <a:buFont typeface="+mj-lt"/>
              <a:buAutoNum type="arabicPeriod"/>
            </a:pPr>
            <a:r>
              <a:rPr lang="nb-NO" sz="2000" dirty="0" smtClean="0">
                <a:solidFill>
                  <a:schemeClr val="tx1"/>
                </a:solidFill>
              </a:rPr>
              <a:t>Måling av reliabilitet</a:t>
            </a:r>
          </a:p>
        </p:txBody>
      </p:sp>
      <p:sp>
        <p:nvSpPr>
          <p:cNvPr id="5" name="Slide Number Placeholder 4"/>
          <p:cNvSpPr>
            <a:spLocks noGrp="1"/>
          </p:cNvSpPr>
          <p:nvPr>
            <p:ph type="sldNum" sz="quarter" idx="12"/>
          </p:nvPr>
        </p:nvSpPr>
        <p:spPr/>
        <p:txBody>
          <a:bodyPr/>
          <a:lstStyle/>
          <a:p>
            <a:fld id="{EC97AEB8-DB1D-43AA-B5BF-A1B74501FCF6}" type="slidenum">
              <a:rPr lang="nb-NO" smtClean="0"/>
              <a:t>4</a:t>
            </a:fld>
            <a:endParaRPr lang="nb-NO"/>
          </a:p>
        </p:txBody>
      </p:sp>
      <p:pic>
        <p:nvPicPr>
          <p:cNvPr id="1026" name="Picture 2" descr="The Dilbert Strip for July 23, 1994 But the shocking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5288" y="4531422"/>
            <a:ext cx="5585700" cy="16924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6789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Analyseteknikker for sammenheng mellom variabler</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Man kan analysere to eller flere utvalg, grupper eller variabler opp mot hverandre. Variablenes skalanivå har stor betydning for hvilke analyser man kan gjennomføre </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typer: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Krysstabulering</a:t>
            </a:r>
          </a:p>
          <a:p>
            <a:pPr marL="514350" indent="-514350" algn="l">
              <a:spcBef>
                <a:spcPts val="0"/>
              </a:spcBef>
              <a:spcAft>
                <a:spcPts val="300"/>
              </a:spcAft>
              <a:buFont typeface="+mj-lt"/>
              <a:buAutoNum type="arabicPeriod"/>
            </a:pPr>
            <a:r>
              <a:rPr lang="nb-NO" sz="2000" dirty="0" smtClean="0">
                <a:solidFill>
                  <a:schemeClr val="tx1"/>
                </a:solidFill>
              </a:rPr>
              <a:t>Kovarians og korrelasjon</a:t>
            </a:r>
          </a:p>
          <a:p>
            <a:pPr marL="514350" indent="-514350" algn="l">
              <a:spcBef>
                <a:spcPts val="0"/>
              </a:spcBef>
              <a:spcAft>
                <a:spcPts val="300"/>
              </a:spcAft>
              <a:buFont typeface="+mj-lt"/>
              <a:buAutoNum type="arabicPeriod"/>
            </a:pPr>
            <a:r>
              <a:rPr lang="nb-NO" sz="2000" dirty="0" smtClean="0">
                <a:solidFill>
                  <a:schemeClr val="tx1"/>
                </a:solidFill>
              </a:rPr>
              <a:t>Rangkorrelasjon</a:t>
            </a:r>
            <a:endParaRPr lang="nb-NO" sz="20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5</a:t>
            </a:fld>
            <a:endParaRPr lang="nb-NO"/>
          </a:p>
        </p:txBody>
      </p:sp>
    </p:spTree>
    <p:extLst>
      <p:ext uri="{BB962C8B-B14F-4D97-AF65-F5344CB8AC3E}">
        <p14:creationId xmlns:p14="http://schemas.microsoft.com/office/powerpoint/2010/main" val="2468838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Oppsummering</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Analyse av data baserer seg på et nøye forarbeid for at man skal kunne anvende resultatene. Selve analysene skiller på om det er analyse av én variabel eller analyse av sammenheng mellom variabler. </a:t>
            </a:r>
            <a:r>
              <a:rPr lang="nb-NO" sz="2800" kern="1200" smtClean="0">
                <a:solidFill>
                  <a:schemeClr val="tx1"/>
                </a:solidFill>
                <a:latin typeface="+mj-lt"/>
                <a:ea typeface="+mj-ea"/>
                <a:cs typeface="+mj-cs"/>
              </a:rPr>
              <a:t>Skalanivået </a:t>
            </a:r>
            <a:r>
              <a:rPr lang="nb-NO" sz="2800" kern="1200" dirty="0" smtClean="0">
                <a:solidFill>
                  <a:schemeClr val="tx1"/>
                </a:solidFill>
                <a:latin typeface="+mj-lt"/>
                <a:ea typeface="+mj-ea"/>
                <a:cs typeface="+mj-cs"/>
              </a:rPr>
              <a:t>til variablene legger sterke begrensninger på tilgjengelige analyser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Datarensing</a:t>
            </a:r>
          </a:p>
          <a:p>
            <a:pPr marL="514350" indent="-514350" algn="l">
              <a:spcBef>
                <a:spcPts val="0"/>
              </a:spcBef>
              <a:spcAft>
                <a:spcPts val="300"/>
              </a:spcAft>
              <a:buFont typeface="+mj-lt"/>
              <a:buAutoNum type="arabicPeriod"/>
            </a:pPr>
            <a:r>
              <a:rPr lang="nb-NO" sz="2000" dirty="0" smtClean="0">
                <a:solidFill>
                  <a:schemeClr val="tx1"/>
                </a:solidFill>
              </a:rPr>
              <a:t>Analyseteknikker for enkeltvariabler</a:t>
            </a:r>
          </a:p>
          <a:p>
            <a:pPr marL="514350" indent="-514350" algn="l">
              <a:spcBef>
                <a:spcPts val="0"/>
              </a:spcBef>
              <a:spcAft>
                <a:spcPts val="300"/>
              </a:spcAft>
              <a:buFont typeface="+mj-lt"/>
              <a:buAutoNum type="arabicPeriod"/>
            </a:pPr>
            <a:r>
              <a:rPr lang="nb-NO" sz="2000" dirty="0">
                <a:solidFill>
                  <a:schemeClr val="tx1"/>
                </a:solidFill>
              </a:rPr>
              <a:t>Analyseteknikker for </a:t>
            </a:r>
            <a:r>
              <a:rPr lang="nb-NO" sz="2000" dirty="0" smtClean="0">
                <a:solidFill>
                  <a:schemeClr val="tx1"/>
                </a:solidFill>
              </a:rPr>
              <a:t>sammenheng mellom variabler</a:t>
            </a:r>
          </a:p>
        </p:txBody>
      </p:sp>
      <p:sp>
        <p:nvSpPr>
          <p:cNvPr id="4" name="Slide Number Placeholder 3"/>
          <p:cNvSpPr>
            <a:spLocks noGrp="1"/>
          </p:cNvSpPr>
          <p:nvPr>
            <p:ph type="sldNum" sz="quarter" idx="12"/>
          </p:nvPr>
        </p:nvSpPr>
        <p:spPr/>
        <p:txBody>
          <a:bodyPr/>
          <a:lstStyle/>
          <a:p>
            <a:fld id="{EC97AEB8-DB1D-43AA-B5BF-A1B74501FCF6}" type="slidenum">
              <a:rPr lang="nb-NO" smtClean="0"/>
              <a:t>6</a:t>
            </a:fld>
            <a:endParaRPr lang="nb-NO"/>
          </a:p>
        </p:txBody>
      </p:sp>
    </p:spTree>
    <p:extLst>
      <p:ext uri="{BB962C8B-B14F-4D97-AF65-F5344CB8AC3E}">
        <p14:creationId xmlns:p14="http://schemas.microsoft.com/office/powerpoint/2010/main" val="2159283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Metode 2021">
      <a:dk1>
        <a:sysClr val="windowText" lastClr="000000"/>
      </a:dk1>
      <a:lt1>
        <a:sysClr val="window" lastClr="FFFFFF"/>
      </a:lt1>
      <a:dk2>
        <a:srgbClr val="373545"/>
      </a:dk2>
      <a:lt2>
        <a:srgbClr val="DCD8DC"/>
      </a:lt2>
      <a:accent1>
        <a:srgbClr val="927CBA"/>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351</TotalTime>
  <Words>261</Words>
  <Application>Microsoft Office PowerPoint</Application>
  <PresentationFormat>Widescreen</PresentationFormat>
  <Paragraphs>36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Corbel</vt:lpstr>
      <vt:lpstr>Basis</vt:lpstr>
      <vt:lpstr>Enkle analyseteknikker</vt:lpstr>
      <vt:lpstr>Enkle analyseteknikker  Analyse av data krever et nøye forarbeid for at man skal kunne anvende resultatene. Selve analysene skiller på om det er analyse av én variabel eller analyse av sammenheng mellom variabler </vt:lpstr>
      <vt:lpstr>Datarensing  Datasett kan bestå av alt fra manglende observasjoner, til ekstremverdier som påvirker analysene. Før analysene må dataene derfor renses og det er ulike teknikker å gjøre dette på, og hver av teknikkene har ulike konsekvenser for de videre analysene</vt:lpstr>
      <vt:lpstr>Analyseteknikker for enkeltvariabler  Analyse av enkeltvariabler ser på alt fra frekvenser, til gjennomsnittsverdier, spredningsmål og standardavvik, for til slutt å handle om analyse av reliabilitet for latente variabler</vt:lpstr>
      <vt:lpstr>Analyseteknikker for sammenheng mellom variabler  Man kan analysere to eller flere utvalg, grupper eller variabler opp mot hverandre. Variablenes skalanivå har stor betydning for hvilke analyser man kan gjennomføre  </vt:lpstr>
      <vt:lpstr>Oppsummering  Analyse av data baserer seg på et nøye forarbeid for at man skal kunne anvende resultatene. Selve analysene skiller på om det er analyse av én variabel eller analyse av sammenheng mellom variabler. Skalanivået til variablene legger sterke begrensninger på tilgjengelige analyser </vt:lpstr>
    </vt:vector>
  </TitlesOfParts>
  <Company>BI Norwegian Business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Kvalitative metoder</dc:title>
  <dc:creator>Silkoset, Ragnhild</dc:creator>
  <cp:lastModifiedBy>Silkoset, Ragnhild</cp:lastModifiedBy>
  <cp:revision>40</cp:revision>
  <dcterms:created xsi:type="dcterms:W3CDTF">2021-02-24T08:22:55Z</dcterms:created>
  <dcterms:modified xsi:type="dcterms:W3CDTF">2021-02-25T08:47:04Z</dcterms:modified>
</cp:coreProperties>
</file>