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13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Kollektive goder </a:t>
            </a:r>
            <a:b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og eksterne virkninger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54867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Eksempler på </a:t>
            </a:r>
            <a:r>
              <a:rPr lang="nb-NO" sz="3200" b="1" dirty="0" smtClean="0">
                <a:solidFill>
                  <a:srgbClr val="6A986B"/>
                </a:solidFill>
              </a:rPr>
              <a:t>negative </a:t>
            </a:r>
            <a:r>
              <a:rPr lang="nb-NO" sz="3200" b="1" dirty="0">
                <a:solidFill>
                  <a:srgbClr val="6A986B"/>
                </a:solidFill>
              </a:rPr>
              <a:t>eksterne virkninger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508518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13.2 </a:t>
            </a:r>
            <a:r>
              <a:rPr lang="nb-NO" dirty="0"/>
              <a:t>Eksempler på negative eksterne virkninger	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9344"/>
            <a:ext cx="8352928" cy="17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66053"/>
            <a:ext cx="5184576" cy="552589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39552" y="25629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Effektivitetstap ved eksterne virkninger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13.6 </a:t>
            </a:r>
            <a:r>
              <a:rPr lang="nb-NO" dirty="0"/>
              <a:t>Eksempel med negativ ekstern virkning</a:t>
            </a:r>
          </a:p>
        </p:txBody>
      </p:sp>
    </p:spTree>
    <p:extLst>
      <p:ext uri="{BB962C8B-B14F-4D97-AF65-F5344CB8AC3E}">
        <p14:creationId xmlns:p14="http://schemas.microsoft.com/office/powerpoint/2010/main" val="416274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34076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Korreksjon av eksterne </a:t>
            </a:r>
            <a:r>
              <a:rPr lang="nb-NO" sz="3200" b="1" dirty="0" smtClean="0">
                <a:solidFill>
                  <a:srgbClr val="6A986B"/>
                </a:solidFill>
              </a:rPr>
              <a:t>virkninger: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Offentlig </a:t>
            </a:r>
            <a:r>
              <a:rPr lang="nb-NO" sz="3200" b="1" dirty="0">
                <a:solidFill>
                  <a:srgbClr val="6A986B"/>
                </a:solidFill>
              </a:rPr>
              <a:t>produksjon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25629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Korreksjon av eksterne virkninger: Avgifter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13.7 </a:t>
            </a:r>
            <a:r>
              <a:rPr lang="nb-NO" dirty="0"/>
              <a:t>Optimal miljøavgift i tilfellet med konstante marginale eksterne virkninger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29842"/>
            <a:ext cx="5904656" cy="52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25629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Korreksjon av eksterne virkninger: </a:t>
            </a:r>
            <a:r>
              <a:rPr lang="nb-NO" sz="3200" b="1" dirty="0" smtClean="0">
                <a:solidFill>
                  <a:srgbClr val="6A986B"/>
                </a:solidFill>
              </a:rPr>
              <a:t>Kvoter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13.8 </a:t>
            </a:r>
            <a:r>
              <a:rPr lang="nb-NO" dirty="0"/>
              <a:t>Bruk av produksjonskvoter i forbindelse med forurensninger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8118"/>
            <a:ext cx="5616624" cy="53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25629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Kartell og eksterne virkninger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13.9 </a:t>
            </a:r>
            <a:r>
              <a:rPr lang="nb-NO" dirty="0"/>
              <a:t>Virkninger av kartell i tilfellet med eksterne virkninger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184576" cy="53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340768"/>
            <a:ext cx="820891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kjennetegner kollektive goder?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I</a:t>
            </a:r>
            <a:r>
              <a:rPr lang="nb-NO" sz="2400" b="1" dirty="0"/>
              <a:t>kke­-</a:t>
            </a:r>
            <a:r>
              <a:rPr lang="nb-NO" sz="2400" b="1" dirty="0" err="1"/>
              <a:t>rivaliserng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Ikke-ekskludering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9557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6" y="989438"/>
            <a:ext cx="6261128" cy="517586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39552" y="25629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Blandede goder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13.1 </a:t>
            </a:r>
            <a:r>
              <a:rPr lang="nb-NO" dirty="0"/>
              <a:t>Eksempler på rent private, rent kollektive og ulike typer blandede goder</a:t>
            </a:r>
          </a:p>
        </p:txBody>
      </p:sp>
    </p:spTree>
    <p:extLst>
      <p:ext uri="{BB962C8B-B14F-4D97-AF65-F5344CB8AC3E}">
        <p14:creationId xmlns:p14="http://schemas.microsoft.com/office/powerpoint/2010/main" val="133908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333510"/>
            <a:ext cx="4696594" cy="476704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39552" y="2562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Utledning av markedets marginale betalingsvillighet for et privat gode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13.2 </a:t>
            </a:r>
            <a:r>
              <a:rPr lang="nb-NO" dirty="0"/>
              <a:t>Utledning av marginal betalingsvillighet i markedet for et privat gode</a:t>
            </a:r>
          </a:p>
        </p:txBody>
      </p:sp>
    </p:spTree>
    <p:extLst>
      <p:ext uri="{BB962C8B-B14F-4D97-AF65-F5344CB8AC3E}">
        <p14:creationId xmlns:p14="http://schemas.microsoft.com/office/powerpoint/2010/main" val="242563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2562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Utledning av samlet marginal betalingsvillighet for et kollektivt gode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13.3 </a:t>
            </a:r>
            <a:r>
              <a:rPr lang="nb-NO" dirty="0"/>
              <a:t>Utledning av samlet marginal betalingsvillighet for et kollektivt gode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47330" cy="45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4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25629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Optimal dimensjonering av et kollektivt gode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13.4 </a:t>
            </a:r>
            <a:r>
              <a:rPr lang="nb-NO" dirty="0"/>
              <a:t>Optimal dimensjonering av et kollektivt gode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2" y="908720"/>
            <a:ext cx="7359676" cy="52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44218"/>
            <a:ext cx="4896544" cy="514953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39552" y="2562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Dimensjonering av et kollektivt gode ved flertallsvedtak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13.5 </a:t>
            </a:r>
            <a:r>
              <a:rPr lang="nb-NO" dirty="0"/>
              <a:t>Dimensjonering av et kollektivt gode ved flertallsvedtak</a:t>
            </a:r>
          </a:p>
        </p:txBody>
      </p:sp>
    </p:spTree>
    <p:extLst>
      <p:ext uri="{BB962C8B-B14F-4D97-AF65-F5344CB8AC3E}">
        <p14:creationId xmlns:p14="http://schemas.microsoft.com/office/powerpoint/2010/main" val="97695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34076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er eksterne virkninger?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83568" y="220486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smtClean="0"/>
              <a:t>Eksterne </a:t>
            </a:r>
            <a:r>
              <a:rPr lang="nb-NO" sz="2400" b="1" dirty="0"/>
              <a:t>virkninger er de effektene av økonomiske aktørers virksomhet på andre aktører som ikke fanges opp av markedssystemet.</a:t>
            </a:r>
            <a:r>
              <a:rPr lang="nb-NO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711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54867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Eksempler på positive eksterne virkninger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508518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13.1 </a:t>
            </a:r>
            <a:r>
              <a:rPr lang="nb-NO" dirty="0"/>
              <a:t>Eksempler på positive eksterne virkninger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51011"/>
            <a:ext cx="8352928" cy="19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206</Words>
  <Application>Microsoft Office PowerPoint</Application>
  <PresentationFormat>Skjermfremvisning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Kapittel 13 Kollektive goder  og eksterne virkninger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54</cp:revision>
  <dcterms:created xsi:type="dcterms:W3CDTF">2017-01-21T06:57:52Z</dcterms:created>
  <dcterms:modified xsi:type="dcterms:W3CDTF">2017-02-08T07:49:03Z</dcterms:modified>
</cp:coreProperties>
</file>